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84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7008813" cy="9294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218" y="10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AutoShape 1">
            <a:extLst>
              <a:ext uri="{FF2B5EF4-FFF2-40B4-BE49-F238E27FC236}">
                <a16:creationId xmlns:a16="http://schemas.microsoft.com/office/drawing/2014/main" id="{7C408557-131E-4039-8E5F-CD08EDFDA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008813" cy="9294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1747" name="AutoShape 2">
            <a:extLst>
              <a:ext uri="{FF2B5EF4-FFF2-40B4-BE49-F238E27FC236}">
                <a16:creationId xmlns:a16="http://schemas.microsoft.com/office/drawing/2014/main" id="{0EC76606-F052-4018-9A4B-10573EA42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008813" cy="9294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1748" name="AutoShape 3">
            <a:extLst>
              <a:ext uri="{FF2B5EF4-FFF2-40B4-BE49-F238E27FC236}">
                <a16:creationId xmlns:a16="http://schemas.microsoft.com/office/drawing/2014/main" id="{D55F1A4A-972D-4D91-AE99-A3A2AAEDC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008813" cy="9294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1749" name="AutoShape 4">
            <a:extLst>
              <a:ext uri="{FF2B5EF4-FFF2-40B4-BE49-F238E27FC236}">
                <a16:creationId xmlns:a16="http://schemas.microsoft.com/office/drawing/2014/main" id="{12CEE661-5A68-4111-82BF-7E499A7DA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008813" cy="9294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1750" name="AutoShape 5">
            <a:extLst>
              <a:ext uri="{FF2B5EF4-FFF2-40B4-BE49-F238E27FC236}">
                <a16:creationId xmlns:a16="http://schemas.microsoft.com/office/drawing/2014/main" id="{627DBA26-B09B-4320-8B41-6221670B5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008813" cy="9294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1751" name="AutoShape 6">
            <a:extLst>
              <a:ext uri="{FF2B5EF4-FFF2-40B4-BE49-F238E27FC236}">
                <a16:creationId xmlns:a16="http://schemas.microsoft.com/office/drawing/2014/main" id="{BF5F6849-5BC0-438A-8EB7-86BEBEBC6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008813" cy="9294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1752" name="Text Box 7">
            <a:extLst>
              <a:ext uri="{FF2B5EF4-FFF2-40B4-BE49-F238E27FC236}">
                <a16:creationId xmlns:a16="http://schemas.microsoft.com/office/drawing/2014/main" id="{93028628-1EE4-47C8-95DD-CF43CC3002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1753" name="Text Box 8">
            <a:extLst>
              <a:ext uri="{FF2B5EF4-FFF2-40B4-BE49-F238E27FC236}">
                <a16:creationId xmlns:a16="http://schemas.microsoft.com/office/drawing/2014/main" id="{16A47313-A04D-4F7B-B640-4B2BADDEE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0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1754" name="Rectangle 9">
            <a:extLst>
              <a:ext uri="{FF2B5EF4-FFF2-40B4-BE49-F238E27FC236}">
                <a16:creationId xmlns:a16="http://schemas.microsoft.com/office/drawing/2014/main" id="{97A8ADF7-D192-4E08-9542-D7EA4C004B08}"/>
              </a:ext>
            </a:extLst>
          </p:cNvPr>
          <p:cNvSpPr>
            <a:spLocks noGrp="1" noChangeArrowheads="1"/>
          </p:cNvSpPr>
          <p:nvPr>
            <p:ph type="sldImg"/>
          </p:nvPr>
        </p:nvSpPr>
        <p:spPr bwMode="auto">
          <a:xfrm>
            <a:off x="1181100" y="696913"/>
            <a:ext cx="4638675" cy="34766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82" name="Rectangle 10">
            <a:extLst>
              <a:ext uri="{FF2B5EF4-FFF2-40B4-BE49-F238E27FC236}">
                <a16:creationId xmlns:a16="http://schemas.microsoft.com/office/drawing/2014/main" id="{8E4CCF23-8795-4884-9660-004977966FC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35038" y="4416425"/>
            <a:ext cx="5130800" cy="4173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2880" tIns="46440" rIns="92880" bIns="4644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1756" name="Text Box 11">
            <a:extLst>
              <a:ext uri="{FF2B5EF4-FFF2-40B4-BE49-F238E27FC236}">
                <a16:creationId xmlns:a16="http://schemas.microsoft.com/office/drawing/2014/main" id="{BF9037C9-0AE5-4168-A0F1-8BFBB87C5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084" name="Rectangle 12">
            <a:extLst>
              <a:ext uri="{FF2B5EF4-FFF2-40B4-BE49-F238E27FC236}">
                <a16:creationId xmlns:a16="http://schemas.microsoft.com/office/drawing/2014/main" id="{0B30C06E-EA01-4467-B64C-3CB0C11712E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971925" y="8829675"/>
            <a:ext cx="3028950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2880" tIns="46440" rIns="92880" bIns="4644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Verdana" panose="020B0604030504040204" pitchFamily="34" charset="0"/>
              </a:defRPr>
            </a:lvl1pPr>
          </a:lstStyle>
          <a:p>
            <a:fld id="{5D68D8B5-8962-4758-9379-37A108BF61B3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2">
            <a:extLst>
              <a:ext uri="{FF2B5EF4-FFF2-40B4-BE49-F238E27FC236}">
                <a16:creationId xmlns:a16="http://schemas.microsoft.com/office/drawing/2014/main" id="{A5ABBA43-9C30-49E3-A80D-CE3E612D928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E21A9967-DD2D-48EC-8665-74AE653DE570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1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2771" name="Text Box 1">
            <a:extLst>
              <a:ext uri="{FF2B5EF4-FFF2-40B4-BE49-F238E27FC236}">
                <a16:creationId xmlns:a16="http://schemas.microsoft.com/office/drawing/2014/main" id="{5F3EA195-E96C-461B-BA79-84E3609E5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37F93F05-9785-4A3E-AA10-67394B2A4BB0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1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6F62B52B-8DDD-4E26-AC1B-FB7EDE4A315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32773" name="Rectangle 3">
            <a:extLst>
              <a:ext uri="{FF2B5EF4-FFF2-40B4-BE49-F238E27FC236}">
                <a16:creationId xmlns:a16="http://schemas.microsoft.com/office/drawing/2014/main" id="{EE0C6A92-5E04-4A87-BBFA-59FA79E25C89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2">
            <a:extLst>
              <a:ext uri="{FF2B5EF4-FFF2-40B4-BE49-F238E27FC236}">
                <a16:creationId xmlns:a16="http://schemas.microsoft.com/office/drawing/2014/main" id="{4819F74C-DB8F-45EC-B571-1F5A79B4660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8F36F70B-E633-4991-B77A-395A4BB23D19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10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1987" name="Text Box 1">
            <a:extLst>
              <a:ext uri="{FF2B5EF4-FFF2-40B4-BE49-F238E27FC236}">
                <a16:creationId xmlns:a16="http://schemas.microsoft.com/office/drawing/2014/main" id="{700F1E00-1327-40DD-9E40-CF95B876C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F1F4F95F-054A-4B93-897A-79E45D81865B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10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1988" name="Rectangle 2">
            <a:extLst>
              <a:ext uri="{FF2B5EF4-FFF2-40B4-BE49-F238E27FC236}">
                <a16:creationId xmlns:a16="http://schemas.microsoft.com/office/drawing/2014/main" id="{381F5782-F0C5-486D-9EBE-312FE4A0E8D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41989" name="Rectangle 3">
            <a:extLst>
              <a:ext uri="{FF2B5EF4-FFF2-40B4-BE49-F238E27FC236}">
                <a16:creationId xmlns:a16="http://schemas.microsoft.com/office/drawing/2014/main" id="{CCF5F9F4-6B26-46DA-8E29-747F13D4748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2">
            <a:extLst>
              <a:ext uri="{FF2B5EF4-FFF2-40B4-BE49-F238E27FC236}">
                <a16:creationId xmlns:a16="http://schemas.microsoft.com/office/drawing/2014/main" id="{83BE50B7-5DE9-4989-95A1-9ECDE3A41A4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B0B53B0B-16FD-4CA0-AE38-036561B23FA0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11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3011" name="Text Box 1">
            <a:extLst>
              <a:ext uri="{FF2B5EF4-FFF2-40B4-BE49-F238E27FC236}">
                <a16:creationId xmlns:a16="http://schemas.microsoft.com/office/drawing/2014/main" id="{8841A94D-5F09-4737-A766-2C1D69C7F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FFED5D23-FCBB-4817-A213-B66703CBB6CA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11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60C7C89E-6CB4-4857-87FA-08CD7B93E81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43013" name="Rectangle 3">
            <a:extLst>
              <a:ext uri="{FF2B5EF4-FFF2-40B4-BE49-F238E27FC236}">
                <a16:creationId xmlns:a16="http://schemas.microsoft.com/office/drawing/2014/main" id="{AA67C877-DB4A-436B-87F8-83972458A262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2">
            <a:extLst>
              <a:ext uri="{FF2B5EF4-FFF2-40B4-BE49-F238E27FC236}">
                <a16:creationId xmlns:a16="http://schemas.microsoft.com/office/drawing/2014/main" id="{ADAA945F-3701-49F6-9E8D-0356E65FA55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96B448C4-7CC2-4EDA-B377-196DC38B65B3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12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4035" name="Text Box 1">
            <a:extLst>
              <a:ext uri="{FF2B5EF4-FFF2-40B4-BE49-F238E27FC236}">
                <a16:creationId xmlns:a16="http://schemas.microsoft.com/office/drawing/2014/main" id="{CD4E6890-9CCF-445D-9CD5-76162B115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B208A7A2-C46C-48DB-A9BA-C275005F164D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12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4036" name="Rectangle 2">
            <a:extLst>
              <a:ext uri="{FF2B5EF4-FFF2-40B4-BE49-F238E27FC236}">
                <a16:creationId xmlns:a16="http://schemas.microsoft.com/office/drawing/2014/main" id="{65805C49-375C-4139-8748-EC5E3874AB0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44037" name="Rectangle 3">
            <a:extLst>
              <a:ext uri="{FF2B5EF4-FFF2-40B4-BE49-F238E27FC236}">
                <a16:creationId xmlns:a16="http://schemas.microsoft.com/office/drawing/2014/main" id="{BCB5E15B-F1D8-4376-BA0C-261B8B9DD7F9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2">
            <a:extLst>
              <a:ext uri="{FF2B5EF4-FFF2-40B4-BE49-F238E27FC236}">
                <a16:creationId xmlns:a16="http://schemas.microsoft.com/office/drawing/2014/main" id="{91AED088-AE8F-4EB3-A645-AD23C168B7F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61CDA616-189A-4E32-BDE7-40FF59815FF7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13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5059" name="Text Box 1">
            <a:extLst>
              <a:ext uri="{FF2B5EF4-FFF2-40B4-BE49-F238E27FC236}">
                <a16:creationId xmlns:a16="http://schemas.microsoft.com/office/drawing/2014/main" id="{2D570A93-8F83-4E12-AA22-A9D34423C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1DBA1B96-4F84-4691-ADC9-56B8C0167DC9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13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5060" name="Rectangle 2">
            <a:extLst>
              <a:ext uri="{FF2B5EF4-FFF2-40B4-BE49-F238E27FC236}">
                <a16:creationId xmlns:a16="http://schemas.microsoft.com/office/drawing/2014/main" id="{6089C6CF-6790-414C-98A4-96707C3067C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45061" name="Rectangle 3">
            <a:extLst>
              <a:ext uri="{FF2B5EF4-FFF2-40B4-BE49-F238E27FC236}">
                <a16:creationId xmlns:a16="http://schemas.microsoft.com/office/drawing/2014/main" id="{82FF5B20-BB76-4E33-B783-75A7C2602733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2">
            <a:extLst>
              <a:ext uri="{FF2B5EF4-FFF2-40B4-BE49-F238E27FC236}">
                <a16:creationId xmlns:a16="http://schemas.microsoft.com/office/drawing/2014/main" id="{B18026BA-97B2-4351-B8FA-0ACE837C2DD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1D95532D-DAC6-48A8-BD4E-AAF812B4AC03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14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6083" name="Text Box 1">
            <a:extLst>
              <a:ext uri="{FF2B5EF4-FFF2-40B4-BE49-F238E27FC236}">
                <a16:creationId xmlns:a16="http://schemas.microsoft.com/office/drawing/2014/main" id="{9B9E9825-ADD9-43D0-9A88-1EA7BDEA7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7F2639D9-360F-441D-812C-A2B1F563F2B1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14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6084" name="Rectangle 2">
            <a:extLst>
              <a:ext uri="{FF2B5EF4-FFF2-40B4-BE49-F238E27FC236}">
                <a16:creationId xmlns:a16="http://schemas.microsoft.com/office/drawing/2014/main" id="{BB24DF44-FCE3-4CF1-827E-B42F0A79F09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46085" name="Rectangle 3">
            <a:extLst>
              <a:ext uri="{FF2B5EF4-FFF2-40B4-BE49-F238E27FC236}">
                <a16:creationId xmlns:a16="http://schemas.microsoft.com/office/drawing/2014/main" id="{B073AD87-0659-47FA-9B9F-807C65904FBE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2">
            <a:extLst>
              <a:ext uri="{FF2B5EF4-FFF2-40B4-BE49-F238E27FC236}">
                <a16:creationId xmlns:a16="http://schemas.microsoft.com/office/drawing/2014/main" id="{9EB3C973-E8F4-438B-92CD-16C78B41AD9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DDF0B821-7489-4D0C-9E9A-BBD6E76B41D2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15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7107" name="Text Box 1">
            <a:extLst>
              <a:ext uri="{FF2B5EF4-FFF2-40B4-BE49-F238E27FC236}">
                <a16:creationId xmlns:a16="http://schemas.microsoft.com/office/drawing/2014/main" id="{B330156F-082A-4DCF-8517-478AA7F05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1303EFFE-FE81-4D22-801C-6B1C6507C8AD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15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7108" name="Rectangle 2">
            <a:extLst>
              <a:ext uri="{FF2B5EF4-FFF2-40B4-BE49-F238E27FC236}">
                <a16:creationId xmlns:a16="http://schemas.microsoft.com/office/drawing/2014/main" id="{DDAE6CAD-C21A-4152-892F-485989E2A22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47109" name="Rectangle 3">
            <a:extLst>
              <a:ext uri="{FF2B5EF4-FFF2-40B4-BE49-F238E27FC236}">
                <a16:creationId xmlns:a16="http://schemas.microsoft.com/office/drawing/2014/main" id="{6F13B591-1360-4330-9F1B-EA9FA799D13E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2">
            <a:extLst>
              <a:ext uri="{FF2B5EF4-FFF2-40B4-BE49-F238E27FC236}">
                <a16:creationId xmlns:a16="http://schemas.microsoft.com/office/drawing/2014/main" id="{B0F07F1E-423B-4043-A279-EDE8265BFE3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EB3245B0-6A1F-4122-94A1-D286DA8C9B52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16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8131" name="Text Box 1">
            <a:extLst>
              <a:ext uri="{FF2B5EF4-FFF2-40B4-BE49-F238E27FC236}">
                <a16:creationId xmlns:a16="http://schemas.microsoft.com/office/drawing/2014/main" id="{81CB7F10-F675-4736-9290-7B4765B56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C4BC7053-3E3A-4732-8D8B-B3C8E6803321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16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8132" name="Rectangle 2">
            <a:extLst>
              <a:ext uri="{FF2B5EF4-FFF2-40B4-BE49-F238E27FC236}">
                <a16:creationId xmlns:a16="http://schemas.microsoft.com/office/drawing/2014/main" id="{5F64E883-D0DF-4DAC-B079-B84700ADBC9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48133" name="Rectangle 3">
            <a:extLst>
              <a:ext uri="{FF2B5EF4-FFF2-40B4-BE49-F238E27FC236}">
                <a16:creationId xmlns:a16="http://schemas.microsoft.com/office/drawing/2014/main" id="{CAEF7586-552A-4C4B-A82C-A9EF866E5FC7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2">
            <a:extLst>
              <a:ext uri="{FF2B5EF4-FFF2-40B4-BE49-F238E27FC236}">
                <a16:creationId xmlns:a16="http://schemas.microsoft.com/office/drawing/2014/main" id="{56533792-06B9-40F5-9D48-B61EFA28131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B97261D7-5A8F-4AFF-B199-B7CC3DE8E803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17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9155" name="Text Box 1">
            <a:extLst>
              <a:ext uri="{FF2B5EF4-FFF2-40B4-BE49-F238E27FC236}">
                <a16:creationId xmlns:a16="http://schemas.microsoft.com/office/drawing/2014/main" id="{B7142567-7210-4889-AE23-6E50F265A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F7F1979E-53E3-45FF-823B-54EE1FD643CE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17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9156" name="Rectangle 2">
            <a:extLst>
              <a:ext uri="{FF2B5EF4-FFF2-40B4-BE49-F238E27FC236}">
                <a16:creationId xmlns:a16="http://schemas.microsoft.com/office/drawing/2014/main" id="{B26E5AE5-AEDF-40C2-9FE6-6E2BF3393A7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49157" name="Rectangle 3">
            <a:extLst>
              <a:ext uri="{FF2B5EF4-FFF2-40B4-BE49-F238E27FC236}">
                <a16:creationId xmlns:a16="http://schemas.microsoft.com/office/drawing/2014/main" id="{56920D2E-173F-4E86-8E61-FB1C9D7313DC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2">
            <a:extLst>
              <a:ext uri="{FF2B5EF4-FFF2-40B4-BE49-F238E27FC236}">
                <a16:creationId xmlns:a16="http://schemas.microsoft.com/office/drawing/2014/main" id="{35668926-D8D1-4327-A85B-CF3010CCB84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69C4D329-1133-4ABC-861F-9C745546D4CA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18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50179" name="Text Box 1">
            <a:extLst>
              <a:ext uri="{FF2B5EF4-FFF2-40B4-BE49-F238E27FC236}">
                <a16:creationId xmlns:a16="http://schemas.microsoft.com/office/drawing/2014/main" id="{9F778730-7B6C-4B4F-9CF0-BA4D9D880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44AE0C95-3E5D-48AB-B9CB-92E195C4D5D4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18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50180" name="Rectangle 2">
            <a:extLst>
              <a:ext uri="{FF2B5EF4-FFF2-40B4-BE49-F238E27FC236}">
                <a16:creationId xmlns:a16="http://schemas.microsoft.com/office/drawing/2014/main" id="{0B41CE25-87CC-45EB-B497-F8FBBDC0B4A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50181" name="Rectangle 3">
            <a:extLst>
              <a:ext uri="{FF2B5EF4-FFF2-40B4-BE49-F238E27FC236}">
                <a16:creationId xmlns:a16="http://schemas.microsoft.com/office/drawing/2014/main" id="{32763291-25A5-4FF2-8528-EAD082851063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2">
            <a:extLst>
              <a:ext uri="{FF2B5EF4-FFF2-40B4-BE49-F238E27FC236}">
                <a16:creationId xmlns:a16="http://schemas.microsoft.com/office/drawing/2014/main" id="{51809EF5-03F7-441E-9B1E-E86B1E4BF6B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AA2BB1A6-8526-44AB-A337-FA0AFEC58C73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19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51203" name="Text Box 1">
            <a:extLst>
              <a:ext uri="{FF2B5EF4-FFF2-40B4-BE49-F238E27FC236}">
                <a16:creationId xmlns:a16="http://schemas.microsoft.com/office/drawing/2014/main" id="{7865EEAB-CE83-4AC9-B9B6-1630F6634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35A92657-803B-417D-A74C-23D2A2441E84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19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B682DD77-FB77-4D02-B3FB-981685C7C09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51205" name="Rectangle 3">
            <a:extLst>
              <a:ext uri="{FF2B5EF4-FFF2-40B4-BE49-F238E27FC236}">
                <a16:creationId xmlns:a16="http://schemas.microsoft.com/office/drawing/2014/main" id="{0ED7C5F6-8AED-40B2-BF73-58DA728F9ABE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2">
            <a:extLst>
              <a:ext uri="{FF2B5EF4-FFF2-40B4-BE49-F238E27FC236}">
                <a16:creationId xmlns:a16="http://schemas.microsoft.com/office/drawing/2014/main" id="{B6F49B86-5D9A-422F-AF02-706E0BFC150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61B70E46-9FEF-4C8A-9D4D-6B31A05B7BE6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2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3795" name="Text Box 1">
            <a:extLst>
              <a:ext uri="{FF2B5EF4-FFF2-40B4-BE49-F238E27FC236}">
                <a16:creationId xmlns:a16="http://schemas.microsoft.com/office/drawing/2014/main" id="{68FEC19D-05D5-4985-823B-CF3982207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8B0536D7-73B6-40F4-AFEC-C8C76B12A90D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2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62B43DFE-677B-4DA3-A9E0-898345D3964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33797" name="Rectangle 3">
            <a:extLst>
              <a:ext uri="{FF2B5EF4-FFF2-40B4-BE49-F238E27FC236}">
                <a16:creationId xmlns:a16="http://schemas.microsoft.com/office/drawing/2014/main" id="{B89552AA-A103-4B11-AD34-56EB5F6D697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2">
            <a:extLst>
              <a:ext uri="{FF2B5EF4-FFF2-40B4-BE49-F238E27FC236}">
                <a16:creationId xmlns:a16="http://schemas.microsoft.com/office/drawing/2014/main" id="{6F8EB796-6CE6-41BA-8417-F34A9708811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E38EB39C-0019-4085-9420-F87DC28C8707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20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52227" name="Text Box 1">
            <a:extLst>
              <a:ext uri="{FF2B5EF4-FFF2-40B4-BE49-F238E27FC236}">
                <a16:creationId xmlns:a16="http://schemas.microsoft.com/office/drawing/2014/main" id="{4618A0B0-D96C-45E3-9206-BBF85D321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58194C52-0EA6-4806-9BD7-8F013F2FF358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20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52228" name="Rectangle 2">
            <a:extLst>
              <a:ext uri="{FF2B5EF4-FFF2-40B4-BE49-F238E27FC236}">
                <a16:creationId xmlns:a16="http://schemas.microsoft.com/office/drawing/2014/main" id="{5867CBDC-1154-4447-9652-68DB851DCB6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52229" name="Rectangle 3">
            <a:extLst>
              <a:ext uri="{FF2B5EF4-FFF2-40B4-BE49-F238E27FC236}">
                <a16:creationId xmlns:a16="http://schemas.microsoft.com/office/drawing/2014/main" id="{1B7885F3-ED49-45A0-BC68-6348D36A5E7C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2">
            <a:extLst>
              <a:ext uri="{FF2B5EF4-FFF2-40B4-BE49-F238E27FC236}">
                <a16:creationId xmlns:a16="http://schemas.microsoft.com/office/drawing/2014/main" id="{48B01B83-4ED3-4FF1-AFA1-32E11BFC9C7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9BFF65F9-4CD2-4EBE-8A73-F4077B44813E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21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53251" name="Text Box 1">
            <a:extLst>
              <a:ext uri="{FF2B5EF4-FFF2-40B4-BE49-F238E27FC236}">
                <a16:creationId xmlns:a16="http://schemas.microsoft.com/office/drawing/2014/main" id="{6633A185-9ACD-4394-90FE-3A64DBCE1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865E340A-C2C1-442C-9009-335008B7B828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21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53252" name="Rectangle 2">
            <a:extLst>
              <a:ext uri="{FF2B5EF4-FFF2-40B4-BE49-F238E27FC236}">
                <a16:creationId xmlns:a16="http://schemas.microsoft.com/office/drawing/2014/main" id="{8AE282AF-78E4-4C68-81F3-1595FBFFE74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53253" name="Rectangle 3">
            <a:extLst>
              <a:ext uri="{FF2B5EF4-FFF2-40B4-BE49-F238E27FC236}">
                <a16:creationId xmlns:a16="http://schemas.microsoft.com/office/drawing/2014/main" id="{78864BAF-7D9E-4A4A-9699-54F9F1D09063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2">
            <a:extLst>
              <a:ext uri="{FF2B5EF4-FFF2-40B4-BE49-F238E27FC236}">
                <a16:creationId xmlns:a16="http://schemas.microsoft.com/office/drawing/2014/main" id="{E6E7159A-2FFB-471A-B081-52F3F09CC48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40FAEE3C-0C93-4301-AF84-41C0AAC8BCB9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22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54275" name="Text Box 1">
            <a:extLst>
              <a:ext uri="{FF2B5EF4-FFF2-40B4-BE49-F238E27FC236}">
                <a16:creationId xmlns:a16="http://schemas.microsoft.com/office/drawing/2014/main" id="{54A4CA75-58BC-41BE-BB62-2A5D40870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300A2D44-62D8-41BE-90C2-28DE91FE5994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22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54276" name="Rectangle 2">
            <a:extLst>
              <a:ext uri="{FF2B5EF4-FFF2-40B4-BE49-F238E27FC236}">
                <a16:creationId xmlns:a16="http://schemas.microsoft.com/office/drawing/2014/main" id="{C4586856-8693-4554-8D96-000721CAA27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54277" name="Rectangle 3">
            <a:extLst>
              <a:ext uri="{FF2B5EF4-FFF2-40B4-BE49-F238E27FC236}">
                <a16:creationId xmlns:a16="http://schemas.microsoft.com/office/drawing/2014/main" id="{37A152C0-7052-4325-A5CC-13BDA919BC96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2">
            <a:extLst>
              <a:ext uri="{FF2B5EF4-FFF2-40B4-BE49-F238E27FC236}">
                <a16:creationId xmlns:a16="http://schemas.microsoft.com/office/drawing/2014/main" id="{CCCE6737-DC96-4303-8FA0-CA3C0444347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1A5B3D16-8971-40A2-842D-FA6F6A41AB5A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23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55299" name="Text Box 1">
            <a:extLst>
              <a:ext uri="{FF2B5EF4-FFF2-40B4-BE49-F238E27FC236}">
                <a16:creationId xmlns:a16="http://schemas.microsoft.com/office/drawing/2014/main" id="{FC0E8C86-7F9D-41BC-BE76-310D33675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28B8ECFC-EAD9-497C-AAD7-566C54437A7F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23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55300" name="Rectangle 2">
            <a:extLst>
              <a:ext uri="{FF2B5EF4-FFF2-40B4-BE49-F238E27FC236}">
                <a16:creationId xmlns:a16="http://schemas.microsoft.com/office/drawing/2014/main" id="{7687A557-E3A2-45B5-A7DC-C247D660BF4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55301" name="Rectangle 3">
            <a:extLst>
              <a:ext uri="{FF2B5EF4-FFF2-40B4-BE49-F238E27FC236}">
                <a16:creationId xmlns:a16="http://schemas.microsoft.com/office/drawing/2014/main" id="{3F3E06F5-E448-474E-BD0F-B5AB2AAA85B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2">
            <a:extLst>
              <a:ext uri="{FF2B5EF4-FFF2-40B4-BE49-F238E27FC236}">
                <a16:creationId xmlns:a16="http://schemas.microsoft.com/office/drawing/2014/main" id="{B235AED5-4788-47BB-B822-63AAD781352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C83BAFB9-6E84-4734-A837-BE1D5EF16302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24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56323" name="Text Box 1">
            <a:extLst>
              <a:ext uri="{FF2B5EF4-FFF2-40B4-BE49-F238E27FC236}">
                <a16:creationId xmlns:a16="http://schemas.microsoft.com/office/drawing/2014/main" id="{52AB8186-D534-40A2-817D-7DF55ABEF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C20E53E2-B0C7-42EC-B63D-AA89E8EAD1D8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24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56324" name="Rectangle 2">
            <a:extLst>
              <a:ext uri="{FF2B5EF4-FFF2-40B4-BE49-F238E27FC236}">
                <a16:creationId xmlns:a16="http://schemas.microsoft.com/office/drawing/2014/main" id="{600B182F-304C-4A44-9B1B-0BE6FFAF7C0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56325" name="Rectangle 3">
            <a:extLst>
              <a:ext uri="{FF2B5EF4-FFF2-40B4-BE49-F238E27FC236}">
                <a16:creationId xmlns:a16="http://schemas.microsoft.com/office/drawing/2014/main" id="{179B6A47-969D-4E07-B8DE-10F31C9F65E3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2">
            <a:extLst>
              <a:ext uri="{FF2B5EF4-FFF2-40B4-BE49-F238E27FC236}">
                <a16:creationId xmlns:a16="http://schemas.microsoft.com/office/drawing/2014/main" id="{FB7BCB9F-77E7-482F-817B-37095DCA34C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19C6C2F1-C1EB-442A-B098-360178910276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25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57347" name="Text Box 1">
            <a:extLst>
              <a:ext uri="{FF2B5EF4-FFF2-40B4-BE49-F238E27FC236}">
                <a16:creationId xmlns:a16="http://schemas.microsoft.com/office/drawing/2014/main" id="{5BFB7A7C-C29C-4938-AC02-921508DCB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AA55E5CC-2273-48DB-88B8-1ED8A3A906C4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25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57348" name="Rectangle 2">
            <a:extLst>
              <a:ext uri="{FF2B5EF4-FFF2-40B4-BE49-F238E27FC236}">
                <a16:creationId xmlns:a16="http://schemas.microsoft.com/office/drawing/2014/main" id="{0891D5E9-F6E2-4C20-ADC5-7703847D04D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57349" name="Rectangle 3">
            <a:extLst>
              <a:ext uri="{FF2B5EF4-FFF2-40B4-BE49-F238E27FC236}">
                <a16:creationId xmlns:a16="http://schemas.microsoft.com/office/drawing/2014/main" id="{7779A6B7-243A-4FD8-A51B-71E254C0708B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2">
            <a:extLst>
              <a:ext uri="{FF2B5EF4-FFF2-40B4-BE49-F238E27FC236}">
                <a16:creationId xmlns:a16="http://schemas.microsoft.com/office/drawing/2014/main" id="{56868977-D0C6-480D-923F-6DDC1CEBD71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38E69A61-1B6D-4CAA-BC7B-74F974861180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26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58371" name="Text Box 1">
            <a:extLst>
              <a:ext uri="{FF2B5EF4-FFF2-40B4-BE49-F238E27FC236}">
                <a16:creationId xmlns:a16="http://schemas.microsoft.com/office/drawing/2014/main" id="{F146568E-0B11-40C1-845C-7BB7E4FA4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23E94826-A9BB-470D-B227-8FF4B5AFAB20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26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58372" name="Rectangle 2">
            <a:extLst>
              <a:ext uri="{FF2B5EF4-FFF2-40B4-BE49-F238E27FC236}">
                <a16:creationId xmlns:a16="http://schemas.microsoft.com/office/drawing/2014/main" id="{BF80D939-D14E-4A67-A0FA-148B80CA013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58373" name="Rectangle 3">
            <a:extLst>
              <a:ext uri="{FF2B5EF4-FFF2-40B4-BE49-F238E27FC236}">
                <a16:creationId xmlns:a16="http://schemas.microsoft.com/office/drawing/2014/main" id="{4F6AF48D-25A4-4EEF-931E-87027D538D2D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2">
            <a:extLst>
              <a:ext uri="{FF2B5EF4-FFF2-40B4-BE49-F238E27FC236}">
                <a16:creationId xmlns:a16="http://schemas.microsoft.com/office/drawing/2014/main" id="{57C18D3C-ACF2-4E4D-BE6D-B8A861807A0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4485A874-965D-4FE0-B348-0BF8EC5EFDA9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27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59395" name="Text Box 1">
            <a:extLst>
              <a:ext uri="{FF2B5EF4-FFF2-40B4-BE49-F238E27FC236}">
                <a16:creationId xmlns:a16="http://schemas.microsoft.com/office/drawing/2014/main" id="{8218FF3A-57D5-4822-A357-CBB736176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4D0E0CC8-AF42-4500-83CC-9D440B8D4C86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27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59396" name="Rectangle 2">
            <a:extLst>
              <a:ext uri="{FF2B5EF4-FFF2-40B4-BE49-F238E27FC236}">
                <a16:creationId xmlns:a16="http://schemas.microsoft.com/office/drawing/2014/main" id="{3CD6C45E-8C3D-4D2B-9307-D42FDE8590C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59397" name="Rectangle 3">
            <a:extLst>
              <a:ext uri="{FF2B5EF4-FFF2-40B4-BE49-F238E27FC236}">
                <a16:creationId xmlns:a16="http://schemas.microsoft.com/office/drawing/2014/main" id="{6DEC2F39-88B1-44B3-A4EF-32518311B62C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2">
            <a:extLst>
              <a:ext uri="{FF2B5EF4-FFF2-40B4-BE49-F238E27FC236}">
                <a16:creationId xmlns:a16="http://schemas.microsoft.com/office/drawing/2014/main" id="{5E063756-7D3C-4755-B3C4-A2979DA09CE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65B63106-BC2B-4CBC-B6BC-C232F2926586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28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60419" name="Text Box 1">
            <a:extLst>
              <a:ext uri="{FF2B5EF4-FFF2-40B4-BE49-F238E27FC236}">
                <a16:creationId xmlns:a16="http://schemas.microsoft.com/office/drawing/2014/main" id="{75FDDD0B-AD5E-4120-B993-87E58AB5E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BEB01E02-C830-4851-B292-D24EC2FDF6B0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28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60420" name="Rectangle 2">
            <a:extLst>
              <a:ext uri="{FF2B5EF4-FFF2-40B4-BE49-F238E27FC236}">
                <a16:creationId xmlns:a16="http://schemas.microsoft.com/office/drawing/2014/main" id="{E1D092FA-7FC2-4E02-951F-0575221B942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60421" name="Rectangle 3">
            <a:extLst>
              <a:ext uri="{FF2B5EF4-FFF2-40B4-BE49-F238E27FC236}">
                <a16:creationId xmlns:a16="http://schemas.microsoft.com/office/drawing/2014/main" id="{42CC651A-6AB4-4483-BF37-1C7716AA96AC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2">
            <a:extLst>
              <a:ext uri="{FF2B5EF4-FFF2-40B4-BE49-F238E27FC236}">
                <a16:creationId xmlns:a16="http://schemas.microsoft.com/office/drawing/2014/main" id="{7C1BE704-E385-4A88-857F-B8321AA0D59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FE894554-73A4-4936-8B10-B76441D0C86A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29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61443" name="Text Box 1">
            <a:extLst>
              <a:ext uri="{FF2B5EF4-FFF2-40B4-BE49-F238E27FC236}">
                <a16:creationId xmlns:a16="http://schemas.microsoft.com/office/drawing/2014/main" id="{4C04D7F1-5F54-49FC-BDA5-98EFC2C94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29AB8039-3147-4B34-9C02-022E48830ED9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29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61444" name="Rectangle 2">
            <a:extLst>
              <a:ext uri="{FF2B5EF4-FFF2-40B4-BE49-F238E27FC236}">
                <a16:creationId xmlns:a16="http://schemas.microsoft.com/office/drawing/2014/main" id="{2514AC00-EEAA-407B-8BD1-D95C25020BC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61445" name="Rectangle 3">
            <a:extLst>
              <a:ext uri="{FF2B5EF4-FFF2-40B4-BE49-F238E27FC236}">
                <a16:creationId xmlns:a16="http://schemas.microsoft.com/office/drawing/2014/main" id="{9F3EB32D-2A78-4A00-9536-A6EB18E7AE35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2">
            <a:extLst>
              <a:ext uri="{FF2B5EF4-FFF2-40B4-BE49-F238E27FC236}">
                <a16:creationId xmlns:a16="http://schemas.microsoft.com/office/drawing/2014/main" id="{48620EBC-77A9-446B-B57A-2E74DE3CC21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BBDE6D86-9518-43D3-A3CA-C0C344E760E7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3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4819" name="Text Box 1">
            <a:extLst>
              <a:ext uri="{FF2B5EF4-FFF2-40B4-BE49-F238E27FC236}">
                <a16:creationId xmlns:a16="http://schemas.microsoft.com/office/drawing/2014/main" id="{3BEAB8F6-FB86-4528-A8A8-8D27DA7ED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FB78BC32-8ECC-4FC5-B58A-C4BF6A313588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3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3E480FC4-2E0A-49E9-B6F0-0312DC2BD43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155F6CA5-7FF7-4575-8952-0603ABA0E814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2">
            <a:extLst>
              <a:ext uri="{FF2B5EF4-FFF2-40B4-BE49-F238E27FC236}">
                <a16:creationId xmlns:a16="http://schemas.microsoft.com/office/drawing/2014/main" id="{138DEE51-1C4D-4539-A4E5-9E9E01EA2A8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E8121878-2BA8-46DE-AD41-8E665DACB2F0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4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5843" name="Text Box 1">
            <a:extLst>
              <a:ext uri="{FF2B5EF4-FFF2-40B4-BE49-F238E27FC236}">
                <a16:creationId xmlns:a16="http://schemas.microsoft.com/office/drawing/2014/main" id="{D3015D40-39FC-405C-A3DC-E0F0F4571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AB9EF12C-282A-47EF-BB5F-B726B94CFA0D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4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5844" name="Rectangle 2">
            <a:extLst>
              <a:ext uri="{FF2B5EF4-FFF2-40B4-BE49-F238E27FC236}">
                <a16:creationId xmlns:a16="http://schemas.microsoft.com/office/drawing/2014/main" id="{5C8E7F72-2571-42D5-8EEB-C596BE4E0DE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35845" name="Rectangle 3">
            <a:extLst>
              <a:ext uri="{FF2B5EF4-FFF2-40B4-BE49-F238E27FC236}">
                <a16:creationId xmlns:a16="http://schemas.microsoft.com/office/drawing/2014/main" id="{4B561C11-2E13-49E4-81CC-2B060334413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2">
            <a:extLst>
              <a:ext uri="{FF2B5EF4-FFF2-40B4-BE49-F238E27FC236}">
                <a16:creationId xmlns:a16="http://schemas.microsoft.com/office/drawing/2014/main" id="{8AF365A8-B2D8-431D-8B93-F60971C44B3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3B1A8167-714E-4F72-84DC-625FE99708F4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5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6867" name="Text Box 1">
            <a:extLst>
              <a:ext uri="{FF2B5EF4-FFF2-40B4-BE49-F238E27FC236}">
                <a16:creationId xmlns:a16="http://schemas.microsoft.com/office/drawing/2014/main" id="{EFA814FB-5520-4D5E-8C49-479D2608B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4CDD3ACD-4005-44A6-8BB7-5C32E7BEB168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5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AD259707-ECC1-4A4E-BCB9-23CCDAAB980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36869" name="Rectangle 3">
            <a:extLst>
              <a:ext uri="{FF2B5EF4-FFF2-40B4-BE49-F238E27FC236}">
                <a16:creationId xmlns:a16="http://schemas.microsoft.com/office/drawing/2014/main" id="{E27DC8FB-CC5E-48B6-BF25-1BBCF9B74EA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2">
            <a:extLst>
              <a:ext uri="{FF2B5EF4-FFF2-40B4-BE49-F238E27FC236}">
                <a16:creationId xmlns:a16="http://schemas.microsoft.com/office/drawing/2014/main" id="{4C62A48A-291C-4016-9DBB-725A6EC33D2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8769F9CC-921A-4CD9-8FF9-EF34DB38D279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6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7891" name="Text Box 1">
            <a:extLst>
              <a:ext uri="{FF2B5EF4-FFF2-40B4-BE49-F238E27FC236}">
                <a16:creationId xmlns:a16="http://schemas.microsoft.com/office/drawing/2014/main" id="{A05F9007-A0A2-493A-9B2D-80744AD01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2B2B6C6C-2E19-4C22-86CB-B475F9F7980B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6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7892" name="Rectangle 2">
            <a:extLst>
              <a:ext uri="{FF2B5EF4-FFF2-40B4-BE49-F238E27FC236}">
                <a16:creationId xmlns:a16="http://schemas.microsoft.com/office/drawing/2014/main" id="{86801736-C5A5-456D-B5F4-7CCBA47C55A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37893" name="Rectangle 3">
            <a:extLst>
              <a:ext uri="{FF2B5EF4-FFF2-40B4-BE49-F238E27FC236}">
                <a16:creationId xmlns:a16="http://schemas.microsoft.com/office/drawing/2014/main" id="{6B94FB64-7BA3-4B02-8F8A-3B0CA58A1769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2">
            <a:extLst>
              <a:ext uri="{FF2B5EF4-FFF2-40B4-BE49-F238E27FC236}">
                <a16:creationId xmlns:a16="http://schemas.microsoft.com/office/drawing/2014/main" id="{28846D31-9B9B-468B-BEDA-66686DF3240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FB31798E-8BC5-438D-8FD1-E347B5330D85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7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8915" name="Text Box 1">
            <a:extLst>
              <a:ext uri="{FF2B5EF4-FFF2-40B4-BE49-F238E27FC236}">
                <a16:creationId xmlns:a16="http://schemas.microsoft.com/office/drawing/2014/main" id="{96CD1967-DA15-43D1-9304-6553E34CC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617AE350-758B-406B-A3CB-D244BC74C420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7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8916" name="Rectangle 2">
            <a:extLst>
              <a:ext uri="{FF2B5EF4-FFF2-40B4-BE49-F238E27FC236}">
                <a16:creationId xmlns:a16="http://schemas.microsoft.com/office/drawing/2014/main" id="{130AF19F-A275-4042-8F48-0F8AA6724BC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38917" name="Rectangle 3">
            <a:extLst>
              <a:ext uri="{FF2B5EF4-FFF2-40B4-BE49-F238E27FC236}">
                <a16:creationId xmlns:a16="http://schemas.microsoft.com/office/drawing/2014/main" id="{9B2F9F1F-F75E-4524-B4D9-7E84482EF3E3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2">
            <a:extLst>
              <a:ext uri="{FF2B5EF4-FFF2-40B4-BE49-F238E27FC236}">
                <a16:creationId xmlns:a16="http://schemas.microsoft.com/office/drawing/2014/main" id="{E3CD6F55-942C-4B6E-A1F6-334881E724F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3F4321D4-5B71-4DE1-865A-2D3558146127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8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9939" name="Text Box 1">
            <a:extLst>
              <a:ext uri="{FF2B5EF4-FFF2-40B4-BE49-F238E27FC236}">
                <a16:creationId xmlns:a16="http://schemas.microsoft.com/office/drawing/2014/main" id="{341A585C-96F6-460F-BB7F-2240CE15F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321B16E7-B9B0-40FE-9EDC-F4BE07FABE26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8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9940" name="Rectangle 2">
            <a:extLst>
              <a:ext uri="{FF2B5EF4-FFF2-40B4-BE49-F238E27FC236}">
                <a16:creationId xmlns:a16="http://schemas.microsoft.com/office/drawing/2014/main" id="{B43F8C5D-6DBA-429F-B8DB-BFD5EDEC683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39941" name="Rectangle 3">
            <a:extLst>
              <a:ext uri="{FF2B5EF4-FFF2-40B4-BE49-F238E27FC236}">
                <a16:creationId xmlns:a16="http://schemas.microsoft.com/office/drawing/2014/main" id="{591E1117-DC29-4715-ACB0-BE870E604EB5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2">
            <a:extLst>
              <a:ext uri="{FF2B5EF4-FFF2-40B4-BE49-F238E27FC236}">
                <a16:creationId xmlns:a16="http://schemas.microsoft.com/office/drawing/2014/main" id="{CE47C7B3-77E9-4330-8594-5FCD1E304D7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/>
            <a:fld id="{DE79C5F4-AEA9-41DF-BCFC-43458779F756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eaLnBrk="1" hangingPunct="1"/>
              <a:t>9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0963" name="Text Box 1">
            <a:extLst>
              <a:ext uri="{FF2B5EF4-FFF2-40B4-BE49-F238E27FC236}">
                <a16:creationId xmlns:a16="http://schemas.microsoft.com/office/drawing/2014/main" id="{58171FA2-D64B-40A4-9DC3-4D840B4F1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8831263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880" tIns="46440" rIns="92880" bIns="4644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fld id="{C1A421C2-39C2-478A-BC28-410E743B4C1D}" type="slidenum">
              <a:rPr lang="en-GB" altLang="en-US" sz="1200">
                <a:solidFill>
                  <a:srgbClr val="000000"/>
                </a:solidFill>
                <a:latin typeface="Verdana" panose="020B0604030504040204" pitchFamily="34" charset="0"/>
              </a:rPr>
              <a:pPr algn="r" eaLnBrk="1" hangingPunct="1">
                <a:lnSpc>
                  <a:spcPct val="100000"/>
                </a:lnSpc>
                <a:buClrTx/>
                <a:buFontTx/>
                <a:buNone/>
              </a:pPr>
              <a:t>9</a:t>
            </a:fld>
            <a:endParaRPr lang="en-GB" altLang="en-US" sz="12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0964" name="Rectangle 2">
            <a:extLst>
              <a:ext uri="{FF2B5EF4-FFF2-40B4-BE49-F238E27FC236}">
                <a16:creationId xmlns:a16="http://schemas.microsoft.com/office/drawing/2014/main" id="{3E2E6445-FB91-4024-A2AE-10682A52A7C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40965" name="Rectangle 3">
            <a:extLst>
              <a:ext uri="{FF2B5EF4-FFF2-40B4-BE49-F238E27FC236}">
                <a16:creationId xmlns:a16="http://schemas.microsoft.com/office/drawing/2014/main" id="{A43718E0-1934-4E3D-AF6A-FD6172A455A9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58B0C-DD72-4169-9098-06C166ECE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E5A2F-7267-4973-912A-A6B11EBCD0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11FB5-FFBF-4899-95A3-CD12775C9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3DE-6F9A-493C-BF33-70F50EE9EB60}" type="datetimeFigureOut">
              <a:rPr lang="en-US" smtClean="0"/>
              <a:t>30-Sep-19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7F556-33F7-4EC2-871D-7CDB50C99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C8952-A525-44BA-989E-C81F31B0E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4D86-9232-475F-BFAE-F9DDCA29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9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94C4-2FC6-4663-BCF0-6FE36229C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BEEA7-A2D5-48F5-8162-8BB6B76A3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AAE1A-4361-4BB2-A473-5C17691A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3DE-6F9A-493C-BF33-70F50EE9EB60}" type="datetimeFigureOut">
              <a:rPr lang="en-US" smtClean="0"/>
              <a:t>30-Sep-19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742AC-82A1-4603-B5C2-DBBB9563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3273B-19E0-4661-8E28-144541D4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4D86-9232-475F-BFAE-F9DDCA29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1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3042C8-F9EC-442A-A080-E021195B2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2CD0A-D9B2-4485-84FA-998017BD0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3E77B-C4F2-46CF-9CAF-9A3EC007D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3DE-6F9A-493C-BF33-70F50EE9EB60}" type="datetimeFigureOut">
              <a:rPr lang="en-US" smtClean="0"/>
              <a:t>30-Sep-19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2B777-EF54-41D7-9559-65527361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99283-C87E-4321-9CB6-C108D0086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4D86-9232-475F-BFAE-F9DDCA29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45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EA762-4B45-4ECF-8A69-693982A0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6CA8E-05FA-4BEE-8488-BFC8707DC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E719-325D-4B09-9366-DCEBC126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3DE-6F9A-493C-BF33-70F50EE9EB60}" type="datetimeFigureOut">
              <a:rPr lang="en-US" smtClean="0"/>
              <a:t>30-Sep-19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60509-ABA8-4D76-ADF4-76AA86E77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280C1-5A90-44AC-BD78-BAE4B5D16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4D86-9232-475F-BFAE-F9DDCA29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0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80B9-7117-4CD8-999E-7EFEE0EE6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C34BC-A829-43B5-BCD2-857C0F333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B867D-B882-414A-A631-CD46957B8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3DE-6F9A-493C-BF33-70F50EE9EB60}" type="datetimeFigureOut">
              <a:rPr lang="en-US" smtClean="0"/>
              <a:t>30-Sep-19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2A367-87FE-4D11-8CAA-0FDEA8027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9A52F-DBE1-4561-AFF1-9642E103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4D86-9232-475F-BFAE-F9DDCA29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31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C38BF-08B1-4874-A7FC-ED5EA7A20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EB9EF-9EB4-43FE-8519-9164E6387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6508E-ACBE-4D80-A898-429F405D9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2B72B-48E8-4C40-A48D-71F12E21D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3DE-6F9A-493C-BF33-70F50EE9EB60}" type="datetimeFigureOut">
              <a:rPr lang="en-US" smtClean="0"/>
              <a:t>30-Sep-19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A1CE1-1FFE-4CAA-BEFD-2A982E822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9152FA-43EC-4F13-8D22-FE3875CA8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4D86-9232-475F-BFAE-F9DDCA29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02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95FA-D096-4C47-AC29-062D698BD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7C307-FF34-4A6B-84C3-014F412D2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8E355-4AFE-421D-BA17-67953ED0B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A8497-066F-466C-8DFE-5ECA9DF4C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A4A26C-53C9-4C65-B3B1-8EC5981BC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8EF895-4F3A-44B2-A168-0726A980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3DE-6F9A-493C-BF33-70F50EE9EB60}" type="datetimeFigureOut">
              <a:rPr lang="en-US" smtClean="0"/>
              <a:t>30-Sep-19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D3B8C2-417C-4B2F-958A-C5CECF8B9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F3404-A68A-4D4E-9C06-18E9E563A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4D86-9232-475F-BFAE-F9DDCA29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08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4F16-6C51-42E5-9BF9-75F379CE3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13EDC-C009-4655-91E8-907BE831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3DE-6F9A-493C-BF33-70F50EE9EB60}" type="datetimeFigureOut">
              <a:rPr lang="en-US" smtClean="0"/>
              <a:t>30-Sep-19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1E988F-709A-4A78-9058-00C544A73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800A84-A8DB-47C2-A2BE-ED56D4C4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4D86-9232-475F-BFAE-F9DDCA29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42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E6BC9B-7426-4D4B-B48F-9037D9FEF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3DE-6F9A-493C-BF33-70F50EE9EB60}" type="datetimeFigureOut">
              <a:rPr lang="en-US" smtClean="0"/>
              <a:t>30-Sep-19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A34F20-E868-40A8-82A8-6F9D0957E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23D17-6A0F-415B-B84C-33C9B49FA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4D86-9232-475F-BFAE-F9DDCA29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37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1701-323A-42BE-B639-D7BBA54ED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2129E-DD41-45A8-9375-284B46663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210DE-1FFC-44A5-9901-1675DA422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ECB02-8EE5-4EC1-B5C0-37E260B28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3DE-6F9A-493C-BF33-70F50EE9EB60}" type="datetimeFigureOut">
              <a:rPr lang="en-US" smtClean="0"/>
              <a:t>30-Sep-19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759B4-1C93-4D36-AD8C-EDF85C41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98E00-4BDE-4FF6-95DD-F0A870103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4D86-9232-475F-BFAE-F9DDCA29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23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04275-033F-48E3-A7C9-ACB55E2F7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8A13C-1EC6-46C3-9813-6853C4A65A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DB5A5E-8B02-4AF6-B210-52CEBB675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BF7A1-971B-40C2-8910-D15B24C2C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3DE-6F9A-493C-BF33-70F50EE9EB60}" type="datetimeFigureOut">
              <a:rPr lang="en-US" smtClean="0"/>
              <a:t>30-Sep-19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E1716-E723-4D9E-8BB5-F4EE78D2B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881F0-B205-4429-A1E3-DBEA3151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64D86-9232-475F-BFAE-F9DDCA29A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4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C4D04C-7076-442C-9DCD-800EF014C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BBD57-1137-4526-96C7-7BBA1EAAC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65436-0D0F-4024-88A3-692E1D800D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143DE-6F9A-493C-BF33-70F50EE9EB60}" type="datetimeFigureOut">
              <a:rPr lang="en-US" smtClean="0"/>
              <a:t>30-Sep-19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9A14E-006F-445C-8005-BB608967A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482A3-29EB-4FBB-B4F8-8AE153FAE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64D86-9232-475F-BFAE-F9DDCA29A66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1BF20FC5-BBF5-4488-A019-56617C7A27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0">
            <a:extLst>
              <a:ext uri="{FF2B5EF4-FFF2-40B4-BE49-F238E27FC236}">
                <a16:creationId xmlns:a16="http://schemas.microsoft.com/office/drawing/2014/main" id="{919818E8-02DB-419D-8A49-EE4408994C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47"/>
          <a:stretch>
            <a:fillRect/>
          </a:stretch>
        </p:blipFill>
        <p:spPr bwMode="auto">
          <a:xfrm>
            <a:off x="0" y="6635750"/>
            <a:ext cx="914400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9" name="Rectangle 21">
            <a:extLst>
              <a:ext uri="{FF2B5EF4-FFF2-40B4-BE49-F238E27FC236}">
                <a16:creationId xmlns:a16="http://schemas.microsoft.com/office/drawing/2014/main" id="{2D649CE1-CB94-400C-99D1-46B09A702E9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0080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buClr>
                <a:srgbClr val="FFFFFF"/>
              </a:buClr>
              <a:buFont typeface="Verdana" panose="020B0604030504040204" pitchFamily="34" charset="0"/>
              <a:buNone/>
            </a:pPr>
            <a:r>
              <a:rPr lang="en-GB" altLang="en-US" sz="1000" b="1">
                <a:solidFill>
                  <a:srgbClr val="FFFFFF"/>
                </a:solidFill>
                <a:latin typeface="Verdana" panose="020B0604030504040204" pitchFamily="34" charset="0"/>
              </a:rPr>
              <a:t>HPC Solutions Group    			                 © 2012, Centre for Development of Advanced Computing, Pune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2F7B5227-AF1B-4652-AB38-96FB1DC186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263"/>
            <a:ext cx="10842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0096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1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8.png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oleObject" Target="../embeddings/oleObject7.bin"/><Relationship Id="rId5" Type="http://schemas.openxmlformats.org/officeDocument/2006/relationships/image" Target="../media/image11.png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19DE1289-BC72-4EE7-99BA-98D1EACF0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62038"/>
            <a:ext cx="8686800" cy="4652962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en-GB" altLang="en-US" dirty="0">
              <a:solidFill>
                <a:srgbClr val="000000"/>
              </a:solidFill>
            </a:endParaRPr>
          </a:p>
          <a:p>
            <a:pPr algn="ctr" eaLnBrk="1" hangingPunct="1">
              <a:buClrTx/>
              <a:buFontTx/>
              <a:buNone/>
            </a:pPr>
            <a:endParaRPr lang="en-GB" altLang="en-US" dirty="0">
              <a:solidFill>
                <a:srgbClr val="000000"/>
              </a:solidFill>
            </a:endParaRPr>
          </a:p>
          <a:p>
            <a:pPr algn="ctr" eaLnBrk="1" hangingPunct="1">
              <a:buClrTx/>
              <a:buFontTx/>
              <a:buNone/>
            </a:pPr>
            <a:endParaRPr lang="en-GB" altLang="en-US" dirty="0">
              <a:solidFill>
                <a:srgbClr val="000000"/>
              </a:solidFill>
            </a:endParaRPr>
          </a:p>
          <a:p>
            <a:pPr algn="ctr" eaLnBrk="1" hangingPunct="1">
              <a:buClrTx/>
              <a:buFontTx/>
              <a:buNone/>
            </a:pPr>
            <a:endParaRPr lang="en-GB" altLang="en-US" dirty="0">
              <a:solidFill>
                <a:srgbClr val="000000"/>
              </a:solidFill>
            </a:endParaRPr>
          </a:p>
          <a:p>
            <a:pPr algn="ctr" eaLnBrk="1" hangingPunct="1">
              <a:buClrTx/>
              <a:buFontTx/>
              <a:buNone/>
            </a:pPr>
            <a:endParaRPr lang="en-GB" altLang="en-US" dirty="0">
              <a:solidFill>
                <a:srgbClr val="000000"/>
              </a:solidFill>
            </a:endParaRPr>
          </a:p>
          <a:p>
            <a:pPr algn="ctr" eaLnBrk="1" hangingPunct="1">
              <a:buClrTx/>
              <a:buFontTx/>
              <a:buNone/>
            </a:pPr>
            <a:endParaRPr lang="en-GB" altLang="en-US" dirty="0">
              <a:solidFill>
                <a:srgbClr val="000000"/>
              </a:solidFill>
            </a:endParaRPr>
          </a:p>
          <a:p>
            <a:pPr algn="ctr" eaLnBrk="1" hangingPunct="1">
              <a:buClrTx/>
              <a:buFontTx/>
              <a:buNone/>
            </a:pPr>
            <a:endParaRPr lang="en-GB" altLang="en-US" dirty="0">
              <a:solidFill>
                <a:srgbClr val="000000"/>
              </a:solidFill>
            </a:endParaRPr>
          </a:p>
          <a:p>
            <a:pPr algn="ctr" eaLnBrk="1" hangingPunct="1">
              <a:buClrTx/>
              <a:buFontTx/>
              <a:buNone/>
            </a:pPr>
            <a:endParaRPr lang="en-GB" altLang="en-US" dirty="0">
              <a:solidFill>
                <a:srgbClr val="000000"/>
              </a:solidFill>
            </a:endParaRPr>
          </a:p>
          <a:p>
            <a:pPr algn="ctr" eaLnBrk="1" hangingPunct="1">
              <a:buClrTx/>
              <a:buFontTx/>
              <a:buNone/>
            </a:pPr>
            <a:endParaRPr lang="en-GB" altLang="en-US" dirty="0">
              <a:solidFill>
                <a:srgbClr val="000000"/>
              </a:solidFill>
            </a:endParaRPr>
          </a:p>
          <a:p>
            <a:pPr algn="ctr" eaLnBrk="1" hangingPunct="1">
              <a:buClrTx/>
              <a:buFontTx/>
              <a:buNone/>
            </a:pPr>
            <a:endParaRPr lang="en-GB" altLang="en-US" dirty="0">
              <a:solidFill>
                <a:srgbClr val="000000"/>
              </a:solidFill>
            </a:endParaRPr>
          </a:p>
          <a:p>
            <a:pPr algn="ctr" eaLnBrk="1" hangingPunct="1">
              <a:buClrTx/>
              <a:buFontTx/>
              <a:buNone/>
            </a:pPr>
            <a:endParaRPr lang="en-GB" altLang="en-US" dirty="0">
              <a:solidFill>
                <a:srgbClr val="000000"/>
              </a:solidFill>
            </a:endParaRPr>
          </a:p>
          <a:p>
            <a:pPr algn="ctr" eaLnBrk="1" hangingPunct="1">
              <a:buClrTx/>
              <a:buFontTx/>
              <a:buNone/>
            </a:pPr>
            <a:endParaRPr lang="en-GB" altLang="en-US" dirty="0">
              <a:solidFill>
                <a:srgbClr val="000000"/>
              </a:solidFill>
            </a:endParaRPr>
          </a:p>
          <a:p>
            <a:pPr algn="ctr" eaLnBrk="1" hangingPunct="1">
              <a:buClrTx/>
              <a:buFontTx/>
              <a:buNone/>
            </a:pPr>
            <a:endParaRPr lang="en-GB" altLang="en-US" dirty="0">
              <a:solidFill>
                <a:srgbClr val="000000"/>
              </a:solidFill>
            </a:endParaRPr>
          </a:p>
          <a:p>
            <a:pPr algn="ctr" eaLnBrk="1" hangingPunct="1">
              <a:buClrTx/>
              <a:buFontTx/>
              <a:buNone/>
            </a:pPr>
            <a:endParaRPr lang="en-GB" altLang="en-US" dirty="0">
              <a:solidFill>
                <a:srgbClr val="000000"/>
              </a:solidFill>
            </a:endParaRPr>
          </a:p>
          <a:p>
            <a:pPr algn="ctr" eaLnBrk="1" hangingPunct="1">
              <a:buClrTx/>
              <a:buFontTx/>
              <a:buNone/>
            </a:pPr>
            <a:r>
              <a:rPr lang="en-GB" altLang="en-US" dirty="0">
                <a:solidFill>
                  <a:srgbClr val="000000"/>
                </a:solidFill>
              </a:rPr>
              <a:t>                                                                           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2517F017-F2DB-4A75-9694-2A052105D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47650"/>
            <a:ext cx="76962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ctr" eaLnBrk="1" hangingPunct="1">
              <a:buClrTx/>
            </a:pPr>
            <a:r>
              <a:rPr lang="en-GB" altLang="en-US" b="1">
                <a:solidFill>
                  <a:srgbClr val="FFFFF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Understanding of HPC Cluster and It's components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E6D9C251-CFB9-409B-801C-5B6372F62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95400"/>
            <a:ext cx="8077200" cy="289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     </a:t>
            </a: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Uses commodity components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Advanced processors with large cache 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High speed memory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Advanced chipsets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Faster I/O subsystem</a:t>
            </a:r>
          </a:p>
        </p:txBody>
      </p:sp>
      <p:sp>
        <p:nvSpPr>
          <p:cNvPr id="11267" name="Text Box 3">
            <a:extLst>
              <a:ext uri="{FF2B5EF4-FFF2-40B4-BE49-F238E27FC236}">
                <a16:creationId xmlns:a16="http://schemas.microsoft.com/office/drawing/2014/main" id="{C006E57C-83FC-4907-9118-1C81B824E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65113"/>
            <a:ext cx="46482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buClrTx/>
            </a:pPr>
            <a:r>
              <a:rPr lang="en-GB" altLang="en-US" b="1">
                <a:solidFill>
                  <a:srgbClr val="FFFFF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Cluster hardware</a:t>
            </a:r>
          </a:p>
        </p:txBody>
      </p:sp>
      <p:graphicFrame>
        <p:nvGraphicFramePr>
          <p:cNvPr id="11268" name="Object 4">
            <a:extLst>
              <a:ext uri="{FF2B5EF4-FFF2-40B4-BE49-F238E27FC236}">
                <a16:creationId xmlns:a16="http://schemas.microsoft.com/office/drawing/2014/main" id="{807760DE-54F1-4117-81E2-A2DACFE96A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6800" y="3429000"/>
          <a:ext cx="4002088" cy="226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r:id="rId4" imgW="6897063" imgH="3895238" progId="">
                  <p:embed/>
                </p:oleObj>
              </mc:Choice>
              <mc:Fallback>
                <p:oleObj r:id="rId4" imgW="6897063" imgH="3895238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429000"/>
                        <a:ext cx="4002088" cy="226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9E7D61CE-FC99-4ED8-B4CA-422979D43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606550"/>
            <a:ext cx="2743200" cy="407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     </a:t>
            </a: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High speed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Low-latency 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Scalable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Reliable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Data throughput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Accelerators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Tx/>
              <a:buFontTx/>
              <a:buNone/>
            </a:pPr>
            <a:endParaRPr lang="en-GB" altLang="en-US" sz="2000" b="1">
              <a:solidFill>
                <a:srgbClr val="5F5F5F"/>
              </a:solidFill>
              <a:latin typeface="Comic Sans MS" panose="030F0702030302020204" pitchFamily="66" charset="0"/>
              <a:cs typeface="Lucida Sans Unicode" panose="020B0602030504020204" pitchFamily="34" charset="0"/>
            </a:endParaRPr>
          </a:p>
        </p:txBody>
      </p:sp>
      <p:sp>
        <p:nvSpPr>
          <p:cNvPr id="12291" name="Text Box 3">
            <a:extLst>
              <a:ext uri="{FF2B5EF4-FFF2-40B4-BE49-F238E27FC236}">
                <a16:creationId xmlns:a16="http://schemas.microsoft.com/office/drawing/2014/main" id="{3010222B-AB29-4C8B-8E85-D1E902BC6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65113"/>
            <a:ext cx="46482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buClrTx/>
            </a:pPr>
            <a:r>
              <a:rPr lang="en-GB" altLang="en-US" b="1">
                <a:solidFill>
                  <a:srgbClr val="FFFFF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Cluster network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8C9031D4-A1F0-4DA6-BD71-DAFF43E93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633538"/>
            <a:ext cx="3556000" cy="461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id="{DCC8BF9A-48EC-4150-8685-78F71753B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98600"/>
            <a:ext cx="6019800" cy="289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    </a:t>
            </a: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Linear scaling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Extreme bandwidth &amp; I/O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Hierarchical Storage Management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Single storage pool 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Reliable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E12CB6C1-BD2B-49EF-97FE-F0090B205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65113"/>
            <a:ext cx="46482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buClrTx/>
            </a:pPr>
            <a:r>
              <a:rPr lang="en-GB" altLang="en-US" b="1">
                <a:solidFill>
                  <a:srgbClr val="FFFFF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Cluster storage</a:t>
            </a:r>
          </a:p>
        </p:txBody>
      </p:sp>
      <p:graphicFrame>
        <p:nvGraphicFramePr>
          <p:cNvPr id="13316" name="Object 4">
            <a:extLst>
              <a:ext uri="{FF2B5EF4-FFF2-40B4-BE49-F238E27FC236}">
                <a16:creationId xmlns:a16="http://schemas.microsoft.com/office/drawing/2014/main" id="{3A496FCF-8E93-461A-A136-0AC17245BB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3505200"/>
          <a:ext cx="3581400" cy="305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" r:id="rId4" imgW="5590476" imgH="4761905" progId="">
                  <p:embed/>
                </p:oleObj>
              </mc:Choice>
              <mc:Fallback>
                <p:oleObj r:id="rId4" imgW="5590476" imgH="4761905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505200"/>
                        <a:ext cx="3581400" cy="305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7" name="AutoShape 5">
            <a:extLst>
              <a:ext uri="{FF2B5EF4-FFF2-40B4-BE49-F238E27FC236}">
                <a16:creationId xmlns:a16="http://schemas.microsoft.com/office/drawing/2014/main" id="{E2625B13-9126-4297-82DF-0FB66C565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1981200"/>
            <a:ext cx="762000" cy="990600"/>
          </a:xfrm>
          <a:prstGeom prst="can">
            <a:avLst>
              <a:gd name="adj" fmla="val 32500"/>
            </a:avLst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3318" name="AutoShape 6">
            <a:extLst>
              <a:ext uri="{FF2B5EF4-FFF2-40B4-BE49-F238E27FC236}">
                <a16:creationId xmlns:a16="http://schemas.microsoft.com/office/drawing/2014/main" id="{BF81F2D9-B67B-4220-8E21-0CC374C26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2667000"/>
            <a:ext cx="838200" cy="838200"/>
          </a:xfrm>
          <a:prstGeom prst="flowChartMagneticTape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3319" name="AutoShape 7">
            <a:extLst>
              <a:ext uri="{FF2B5EF4-FFF2-40B4-BE49-F238E27FC236}">
                <a16:creationId xmlns:a16="http://schemas.microsoft.com/office/drawing/2014/main" id="{C03ADEB5-5F5F-4C32-95A8-C3F962DA9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1295400"/>
            <a:ext cx="1219200" cy="838200"/>
          </a:xfrm>
          <a:prstGeom prst="leftRightArrow">
            <a:avLst>
              <a:gd name="adj1" fmla="val 50000"/>
              <a:gd name="adj2" fmla="val 28956"/>
            </a:avLst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3320" name="Text Box 8">
            <a:extLst>
              <a:ext uri="{FF2B5EF4-FFF2-40B4-BE49-F238E27FC236}">
                <a16:creationId xmlns:a16="http://schemas.microsoft.com/office/drawing/2014/main" id="{908E758A-3A17-4C58-8DFC-AFED9AC42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1074738"/>
            <a:ext cx="1219200" cy="246062"/>
          </a:xfrm>
          <a:prstGeom prst="rect">
            <a:avLst/>
          </a:prstGeom>
          <a:solidFill>
            <a:srgbClr val="FFFFFF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lIns="90000" tIns="46800" rIns="90000" bIns="46800" anchor="b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r>
              <a:rPr lang="en-GB" altLang="en-US" sz="1000" b="1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Scratch disk</a:t>
            </a:r>
          </a:p>
        </p:txBody>
      </p:sp>
      <p:sp>
        <p:nvSpPr>
          <p:cNvPr id="13321" name="Text Box 9">
            <a:extLst>
              <a:ext uri="{FF2B5EF4-FFF2-40B4-BE49-F238E27FC236}">
                <a16:creationId xmlns:a16="http://schemas.microsoft.com/office/drawing/2014/main" id="{E016636E-F583-4B78-A4E0-3D6D1F02F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1684338"/>
            <a:ext cx="1143000" cy="246062"/>
          </a:xfrm>
          <a:prstGeom prst="rect">
            <a:avLst/>
          </a:prstGeom>
          <a:solidFill>
            <a:srgbClr val="FFFFFF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lIns="90000" tIns="46800" rIns="90000" bIns="46800" anchor="b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r>
              <a:rPr lang="en-GB" altLang="en-US" sz="1000" b="1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Storage disk</a:t>
            </a:r>
          </a:p>
        </p:txBody>
      </p:sp>
      <p:sp>
        <p:nvSpPr>
          <p:cNvPr id="13322" name="Text Box 10">
            <a:extLst>
              <a:ext uri="{FF2B5EF4-FFF2-40B4-BE49-F238E27FC236}">
                <a16:creationId xmlns:a16="http://schemas.microsoft.com/office/drawing/2014/main" id="{0572A1CF-FC2C-46C1-97D0-A1084C580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2370138"/>
            <a:ext cx="1143000" cy="246062"/>
          </a:xfrm>
          <a:prstGeom prst="rect">
            <a:avLst/>
          </a:prstGeom>
          <a:solidFill>
            <a:srgbClr val="FFFFFF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lIns="90000" tIns="46800" rIns="90000" bIns="46800" anchor="b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r>
              <a:rPr lang="en-GB" altLang="en-US" sz="1000" b="1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Tape storage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B09A89F7-7F97-4843-B609-66307D5D2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828800"/>
            <a:ext cx="8305800" cy="2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  <a:tab pos="10779125" algn="l"/>
                <a:tab pos="10780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  <a:tab pos="10779125" algn="l"/>
                <a:tab pos="10780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  <a:tab pos="10779125" algn="l"/>
                <a:tab pos="10780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  <a:tab pos="10779125" algn="l"/>
                <a:tab pos="10780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  <a:tab pos="10779125" algn="l"/>
                <a:tab pos="10780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  <a:tab pos="10779125" algn="l"/>
                <a:tab pos="10780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  <a:tab pos="10779125" algn="l"/>
                <a:tab pos="10780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  <a:tab pos="10779125" algn="l"/>
                <a:tab pos="10780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  <a:tab pos="10779125" algn="l"/>
                <a:tab pos="10780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     </a:t>
            </a: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LBC : Load balancing cluster			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HTC : High throughput computing cluster	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HAC : High availability computing cluster 	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HPC : High performance computing cluster 	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DC1CFAC5-779A-4AA9-8CDD-15153644F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65113"/>
            <a:ext cx="67056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buClrTx/>
            </a:pPr>
            <a:r>
              <a:rPr lang="en-GB" altLang="en-US" b="1">
                <a:solidFill>
                  <a:srgbClr val="FFFFF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Types of cluster computers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58D100B1-EE43-45D1-9344-2B2F7528E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74938"/>
            <a:ext cx="4697413" cy="364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5363" name="Text Box 3">
            <a:extLst>
              <a:ext uri="{FF2B5EF4-FFF2-40B4-BE49-F238E27FC236}">
                <a16:creationId xmlns:a16="http://schemas.microsoft.com/office/drawing/2014/main" id="{533273B2-802B-4234-A7E2-616CAE709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265113"/>
            <a:ext cx="73914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buClrTx/>
            </a:pPr>
            <a:r>
              <a:rPr lang="en-GB" altLang="en-US" b="1">
                <a:solidFill>
                  <a:srgbClr val="FFFFF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Overview of Load balancing cluster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8CEE9F2C-2B88-4B66-AD72-5F306923E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828800"/>
            <a:ext cx="259080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5365" name="Picture 5">
            <a:extLst>
              <a:ext uri="{FF2B5EF4-FFF2-40B4-BE49-F238E27FC236}">
                <a16:creationId xmlns:a16="http://schemas.microsoft.com/office/drawing/2014/main" id="{CF8FB86D-8DCE-4691-A7B1-5C2322F44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990600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E4D03EAC-AEB0-4F84-85E1-2492C41D2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7800"/>
            <a:ext cx="7772400" cy="289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     </a:t>
            </a: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Focuses on completing more computations as possible  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Make use of all available computing platforms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May have high latency network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May have heterogeneous nodes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Opportunistic type</a:t>
            </a:r>
          </a:p>
        </p:txBody>
      </p:sp>
      <p:sp>
        <p:nvSpPr>
          <p:cNvPr id="16387" name="Text Box 3">
            <a:extLst>
              <a:ext uri="{FF2B5EF4-FFF2-40B4-BE49-F238E27FC236}">
                <a16:creationId xmlns:a16="http://schemas.microsoft.com/office/drawing/2014/main" id="{8A08D94B-33EB-4CEE-AAEB-A8F8C9DA4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65113"/>
            <a:ext cx="71628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buClrTx/>
            </a:pPr>
            <a:r>
              <a:rPr lang="en-GB" altLang="en-US" b="1">
                <a:solidFill>
                  <a:srgbClr val="FFFFF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Overview of HTC cluster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D3342C97-1D36-491F-B1DC-71D6E05B5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876800"/>
            <a:ext cx="3276600" cy="167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6389" name="Picture 5">
            <a:extLst>
              <a:ext uri="{FF2B5EF4-FFF2-40B4-BE49-F238E27FC236}">
                <a16:creationId xmlns:a16="http://schemas.microsoft.com/office/drawing/2014/main" id="{6EF5F6C2-8997-44C3-A4F8-FF0F93C49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505200"/>
            <a:ext cx="3403600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CB949ECD-62F1-431D-B7DF-6652E266F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3" y="1905000"/>
            <a:ext cx="7924800" cy="289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ts val="1250"/>
              </a:spcBef>
              <a:buClrTx/>
              <a:buFontTx/>
              <a:buNone/>
            </a:pPr>
            <a:r>
              <a:rPr lang="en-GB" altLang="en-US" sz="2000" b="1">
                <a:solidFill>
                  <a:srgbClr val="000000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Uncertainty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Failure to prepare is preparing to fail.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Tx/>
              <a:buFontTx/>
              <a:buNone/>
            </a:pPr>
            <a:r>
              <a:rPr lang="en-GB" altLang="en-US" sz="2000" b="1">
                <a:solidFill>
                  <a:srgbClr val="000000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Mantra for High availability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Always avoid Single Point Of Failures (SPOF).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Redundancy of critical system and equipments</a:t>
            </a:r>
          </a:p>
        </p:txBody>
      </p:sp>
      <p:sp>
        <p:nvSpPr>
          <p:cNvPr id="17411" name="Text Box 3">
            <a:extLst>
              <a:ext uri="{FF2B5EF4-FFF2-40B4-BE49-F238E27FC236}">
                <a16:creationId xmlns:a16="http://schemas.microsoft.com/office/drawing/2014/main" id="{CE403ED3-ED84-4D01-9878-C5AA3373E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65113"/>
            <a:ext cx="67818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buClrTx/>
            </a:pPr>
            <a:r>
              <a:rPr lang="en-GB" altLang="en-US" b="1">
                <a:solidFill>
                  <a:srgbClr val="FFFFF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Overview of HAC cluster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93696A75-DFCB-4A61-A468-E2272021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613" y="4495800"/>
            <a:ext cx="1957387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7413" name="Picture 5">
            <a:extLst>
              <a:ext uri="{FF2B5EF4-FFF2-40B4-BE49-F238E27FC236}">
                <a16:creationId xmlns:a16="http://schemas.microsoft.com/office/drawing/2014/main" id="{2902220B-FC3E-410D-A424-03FAE8ED4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990600"/>
            <a:ext cx="1979612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3F4C4751-AEB9-4A65-ABDB-926640B78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505200"/>
            <a:ext cx="4724400" cy="289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ts val="1250"/>
              </a:spcBef>
              <a:buClrTx/>
              <a:buFontTx/>
              <a:buNone/>
            </a:pPr>
            <a:r>
              <a:rPr lang="en-GB" altLang="en-US" sz="2000" b="1">
                <a:solidFill>
                  <a:srgbClr val="000000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Factors affecting  High Availability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MTBF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MTTR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Outage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Downtime( Planned / Unplanned). </a:t>
            </a: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DC58D7FF-44DB-42BF-83C3-5383B2E8D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65113"/>
            <a:ext cx="46482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buClrTx/>
            </a:pPr>
            <a:r>
              <a:rPr lang="en-GB" altLang="en-US" b="1">
                <a:solidFill>
                  <a:srgbClr val="FFFFF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Availability factor</a:t>
            </a: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024276D2-6149-4CCB-BD51-26928C0B8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86200"/>
            <a:ext cx="40386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8437" name="Picture 5">
            <a:extLst>
              <a:ext uri="{FF2B5EF4-FFF2-40B4-BE49-F238E27FC236}">
                <a16:creationId xmlns:a16="http://schemas.microsoft.com/office/drawing/2014/main" id="{12FC7466-1617-4670-BA30-EE8B9CF18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990600"/>
            <a:ext cx="320040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8" name="Text Box 6">
            <a:extLst>
              <a:ext uri="{FF2B5EF4-FFF2-40B4-BE49-F238E27FC236}">
                <a16:creationId xmlns:a16="http://schemas.microsoft.com/office/drawing/2014/main" id="{F3B4D6C8-63C2-4A1F-B733-3BC971E3F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28775"/>
            <a:ext cx="4572000" cy="190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ts val="1250"/>
              </a:spcBef>
              <a:buClrTx/>
              <a:buFontTx/>
              <a:buNone/>
            </a:pPr>
            <a:r>
              <a:rPr lang="en-GB" altLang="en-US" sz="1800" b="1">
                <a:solidFill>
                  <a:srgbClr val="000000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High Availability </a:t>
            </a:r>
          </a:p>
          <a:p>
            <a:pPr algn="ctr" eaLnBrk="1" hangingPunct="1">
              <a:lnSpc>
                <a:spcPct val="142000"/>
              </a:lnSpc>
              <a:spcBef>
                <a:spcPts val="1250"/>
              </a:spcBef>
              <a:buClrTx/>
              <a:buFontTx/>
              <a:buNone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“a system or component that is</a:t>
            </a:r>
          </a:p>
          <a:p>
            <a:pPr algn="ctr" eaLnBrk="1" hangingPunct="1">
              <a:lnSpc>
                <a:spcPct val="142000"/>
              </a:lnSpc>
              <a:spcBef>
                <a:spcPts val="1250"/>
              </a:spcBef>
              <a:buClrTx/>
              <a:buFontTx/>
              <a:buNone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continuously operational”</a:t>
            </a:r>
            <a:r>
              <a:rPr lang="en-GB" altLang="en-US" sz="14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</a:t>
            </a:r>
          </a:p>
          <a:p>
            <a:pPr algn="ctr" eaLnBrk="1" hangingPunct="1">
              <a:lnSpc>
                <a:spcPct val="100000"/>
              </a:lnSpc>
              <a:spcBef>
                <a:spcPts val="875"/>
              </a:spcBef>
              <a:buClrTx/>
              <a:buFontTx/>
              <a:buNone/>
            </a:pPr>
            <a:endParaRPr lang="en-GB" altLang="en-US" sz="1400" b="1">
              <a:solidFill>
                <a:srgbClr val="5F5F5F"/>
              </a:solidFill>
              <a:latin typeface="Comic Sans MS" panose="030F0702030302020204" pitchFamily="66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>
            <a:extLst>
              <a:ext uri="{FF2B5EF4-FFF2-40B4-BE49-F238E27FC236}">
                <a16:creationId xmlns:a16="http://schemas.microsoft.com/office/drawing/2014/main" id="{4A6E1C14-0334-4EA2-80EB-9D709A102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195638"/>
            <a:ext cx="4648200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GB" altLang="en-US" sz="2000">
                <a:solidFill>
                  <a:srgbClr val="FFFFF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HPC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23AF8EF5-FAD7-4513-8AB1-7355B175C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978150"/>
            <a:ext cx="5181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250"/>
              </a:spcBef>
              <a:buClrTx/>
              <a:buFontTx/>
              <a:buNone/>
            </a:pPr>
            <a:r>
              <a:rPr lang="en-GB" altLang="en-US" sz="3200" b="1">
                <a:solidFill>
                  <a:srgbClr val="003366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Building a HPC Cluster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DAC05D28-96B0-4114-AA91-C113F367E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1143000"/>
            <a:ext cx="6475412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20483" name="Group 3">
            <a:extLst>
              <a:ext uri="{FF2B5EF4-FFF2-40B4-BE49-F238E27FC236}">
                <a16:creationId xmlns:a16="http://schemas.microsoft.com/office/drawing/2014/main" id="{BA1B7F8E-DCB1-405E-893B-7CF6C4194BB0}"/>
              </a:ext>
            </a:extLst>
          </p:cNvPr>
          <p:cNvGrpSpPr>
            <a:grpSpLocks/>
          </p:cNvGrpSpPr>
          <p:nvPr/>
        </p:nvGrpSpPr>
        <p:grpSpPr bwMode="auto">
          <a:xfrm>
            <a:off x="8077200" y="5257800"/>
            <a:ext cx="369888" cy="752475"/>
            <a:chOff x="5088" y="3312"/>
            <a:chExt cx="233" cy="474"/>
          </a:xfrm>
        </p:grpSpPr>
        <p:sp>
          <p:nvSpPr>
            <p:cNvPr id="20494" name="Freeform 4">
              <a:extLst>
                <a:ext uri="{FF2B5EF4-FFF2-40B4-BE49-F238E27FC236}">
                  <a16:creationId xmlns:a16="http://schemas.microsoft.com/office/drawing/2014/main" id="{0B3B5819-0B5E-4588-9EA3-A421D1DB5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3312"/>
              <a:ext cx="233" cy="474"/>
            </a:xfrm>
            <a:custGeom>
              <a:avLst/>
              <a:gdLst>
                <a:gd name="T0" fmla="*/ 1 w 1059"/>
                <a:gd name="T1" fmla="*/ 0 h 2119"/>
                <a:gd name="T2" fmla="*/ 0 w 1059"/>
                <a:gd name="T3" fmla="*/ 1 h 2119"/>
                <a:gd name="T4" fmla="*/ 0 w 1059"/>
                <a:gd name="T5" fmla="*/ 5 h 2119"/>
                <a:gd name="T6" fmla="*/ 1 w 1059"/>
                <a:gd name="T7" fmla="*/ 5 h 2119"/>
                <a:gd name="T8" fmla="*/ 3 w 1059"/>
                <a:gd name="T9" fmla="*/ 5 h 2119"/>
                <a:gd name="T10" fmla="*/ 3 w 1059"/>
                <a:gd name="T11" fmla="*/ 1 h 2119"/>
                <a:gd name="T12" fmla="*/ 1 w 1059"/>
                <a:gd name="T13" fmla="*/ 0 h 2119"/>
                <a:gd name="T14" fmla="*/ 1 w 1059"/>
                <a:gd name="T15" fmla="*/ 0 h 21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59"/>
                <a:gd name="T25" fmla="*/ 0 h 2119"/>
                <a:gd name="T26" fmla="*/ 1059 w 1059"/>
                <a:gd name="T27" fmla="*/ 2119 h 211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59" h="2119">
                  <a:moveTo>
                    <a:pt x="529" y="0"/>
                  </a:moveTo>
                  <a:cubicBezTo>
                    <a:pt x="240" y="0"/>
                    <a:pt x="0" y="120"/>
                    <a:pt x="0" y="264"/>
                  </a:cubicBezTo>
                  <a:lnTo>
                    <a:pt x="0" y="1853"/>
                  </a:lnTo>
                  <a:cubicBezTo>
                    <a:pt x="0" y="1997"/>
                    <a:pt x="240" y="2118"/>
                    <a:pt x="529" y="2118"/>
                  </a:cubicBezTo>
                  <a:cubicBezTo>
                    <a:pt x="818" y="2118"/>
                    <a:pt x="1058" y="1997"/>
                    <a:pt x="1058" y="1853"/>
                  </a:cubicBezTo>
                  <a:lnTo>
                    <a:pt x="1058" y="264"/>
                  </a:lnTo>
                  <a:cubicBezTo>
                    <a:pt x="1058" y="120"/>
                    <a:pt x="818" y="0"/>
                    <a:pt x="529" y="0"/>
                  </a:cubicBezTo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5" name="Freeform 5">
              <a:extLst>
                <a:ext uri="{FF2B5EF4-FFF2-40B4-BE49-F238E27FC236}">
                  <a16:creationId xmlns:a16="http://schemas.microsoft.com/office/drawing/2014/main" id="{07BE6549-A4C4-4E23-A6D6-02B700A11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3312"/>
              <a:ext cx="233" cy="115"/>
            </a:xfrm>
            <a:custGeom>
              <a:avLst/>
              <a:gdLst>
                <a:gd name="T0" fmla="*/ 1 w 1059"/>
                <a:gd name="T1" fmla="*/ 0 h 530"/>
                <a:gd name="T2" fmla="*/ 0 w 1059"/>
                <a:gd name="T3" fmla="*/ 1 h 530"/>
                <a:gd name="T4" fmla="*/ 1 w 1059"/>
                <a:gd name="T5" fmla="*/ 1 h 530"/>
                <a:gd name="T6" fmla="*/ 3 w 1059"/>
                <a:gd name="T7" fmla="*/ 1 h 530"/>
                <a:gd name="T8" fmla="*/ 1 w 1059"/>
                <a:gd name="T9" fmla="*/ 0 h 530"/>
                <a:gd name="T10" fmla="*/ 1 w 1059"/>
                <a:gd name="T11" fmla="*/ 0 h 5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9"/>
                <a:gd name="T19" fmla="*/ 0 h 530"/>
                <a:gd name="T20" fmla="*/ 1059 w 1059"/>
                <a:gd name="T21" fmla="*/ 530 h 5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9" h="530">
                  <a:moveTo>
                    <a:pt x="529" y="0"/>
                  </a:moveTo>
                  <a:cubicBezTo>
                    <a:pt x="240" y="0"/>
                    <a:pt x="0" y="120"/>
                    <a:pt x="0" y="264"/>
                  </a:cubicBezTo>
                  <a:cubicBezTo>
                    <a:pt x="0" y="409"/>
                    <a:pt x="240" y="529"/>
                    <a:pt x="529" y="529"/>
                  </a:cubicBezTo>
                  <a:cubicBezTo>
                    <a:pt x="818" y="529"/>
                    <a:pt x="1058" y="409"/>
                    <a:pt x="1058" y="264"/>
                  </a:cubicBezTo>
                  <a:cubicBezTo>
                    <a:pt x="1058" y="120"/>
                    <a:pt x="818" y="0"/>
                    <a:pt x="529" y="0"/>
                  </a:cubicBezTo>
                </a:path>
              </a:pathLst>
            </a:custGeom>
            <a:solidFill>
              <a:srgbClr val="FF6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484" name="Freeform 6">
            <a:extLst>
              <a:ext uri="{FF2B5EF4-FFF2-40B4-BE49-F238E27FC236}">
                <a16:creationId xmlns:a16="http://schemas.microsoft.com/office/drawing/2014/main" id="{1FE1B298-1EB9-41E7-9AB7-5014AE6A9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088" y="5245100"/>
            <a:ext cx="990600" cy="762000"/>
          </a:xfrm>
          <a:custGeom>
            <a:avLst/>
            <a:gdLst>
              <a:gd name="T0" fmla="*/ 0 w 2753"/>
              <a:gd name="T1" fmla="*/ 2147483647 h 2117"/>
              <a:gd name="T2" fmla="*/ 2147483647 w 2753"/>
              <a:gd name="T3" fmla="*/ 2147483647 h 2117"/>
              <a:gd name="T4" fmla="*/ 2147483647 w 2753"/>
              <a:gd name="T5" fmla="*/ 2147483647 h 2117"/>
              <a:gd name="T6" fmla="*/ 2147483647 w 2753"/>
              <a:gd name="T7" fmla="*/ 2147483647 h 2117"/>
              <a:gd name="T8" fmla="*/ 2147483647 w 2753"/>
              <a:gd name="T9" fmla="*/ 2147483647 h 2117"/>
              <a:gd name="T10" fmla="*/ 2147483647 w 2753"/>
              <a:gd name="T11" fmla="*/ 2147483647 h 2117"/>
              <a:gd name="T12" fmla="*/ 2147483647 w 2753"/>
              <a:gd name="T13" fmla="*/ 0 h 2117"/>
              <a:gd name="T14" fmla="*/ 2147483647 w 2753"/>
              <a:gd name="T15" fmla="*/ 2147483647 h 2117"/>
              <a:gd name="T16" fmla="*/ 2147483647 w 2753"/>
              <a:gd name="T17" fmla="*/ 2147483647 h 2117"/>
              <a:gd name="T18" fmla="*/ 2147483647 w 2753"/>
              <a:gd name="T19" fmla="*/ 2147483647 h 2117"/>
              <a:gd name="T20" fmla="*/ 2147483647 w 2753"/>
              <a:gd name="T21" fmla="*/ 2147483647 h 2117"/>
              <a:gd name="T22" fmla="*/ 2147483647 w 2753"/>
              <a:gd name="T23" fmla="*/ 2147483647 h 2117"/>
              <a:gd name="T24" fmla="*/ 2147483647 w 2753"/>
              <a:gd name="T25" fmla="*/ 2147483647 h 2117"/>
              <a:gd name="T26" fmla="*/ 2147483647 w 2753"/>
              <a:gd name="T27" fmla="*/ 2147483647 h 2117"/>
              <a:gd name="T28" fmla="*/ 2147483647 w 2753"/>
              <a:gd name="T29" fmla="*/ 2147483647 h 2117"/>
              <a:gd name="T30" fmla="*/ 2147483647 w 2753"/>
              <a:gd name="T31" fmla="*/ 2147483647 h 2117"/>
              <a:gd name="T32" fmla="*/ 2147483647 w 2753"/>
              <a:gd name="T33" fmla="*/ 2147483647 h 2117"/>
              <a:gd name="T34" fmla="*/ 2147483647 w 2753"/>
              <a:gd name="T35" fmla="*/ 2147483647 h 2117"/>
              <a:gd name="T36" fmla="*/ 2147483647 w 2753"/>
              <a:gd name="T37" fmla="*/ 2147483647 h 2117"/>
              <a:gd name="T38" fmla="*/ 2147483647 w 2753"/>
              <a:gd name="T39" fmla="*/ 2147483647 h 2117"/>
              <a:gd name="T40" fmla="*/ 2147483647 w 2753"/>
              <a:gd name="T41" fmla="*/ 2147483647 h 2117"/>
              <a:gd name="T42" fmla="*/ 2147483647 w 2753"/>
              <a:gd name="T43" fmla="*/ 2147483647 h 2117"/>
              <a:gd name="T44" fmla="*/ 2147483647 w 2753"/>
              <a:gd name="T45" fmla="*/ 2147483647 h 2117"/>
              <a:gd name="T46" fmla="*/ 2147483647 w 2753"/>
              <a:gd name="T47" fmla="*/ 2147483647 h 2117"/>
              <a:gd name="T48" fmla="*/ 0 w 2753"/>
              <a:gd name="T49" fmla="*/ 2147483647 h 211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2753"/>
              <a:gd name="T76" fmla="*/ 0 h 2117"/>
              <a:gd name="T77" fmla="*/ 2753 w 2753"/>
              <a:gd name="T78" fmla="*/ 2117 h 211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2753" h="2117">
                <a:moveTo>
                  <a:pt x="0" y="1058"/>
                </a:moveTo>
                <a:lnTo>
                  <a:pt x="547" y="637"/>
                </a:lnTo>
                <a:lnTo>
                  <a:pt x="547" y="842"/>
                </a:lnTo>
                <a:lnTo>
                  <a:pt x="1095" y="842"/>
                </a:lnTo>
                <a:lnTo>
                  <a:pt x="1095" y="421"/>
                </a:lnTo>
                <a:lnTo>
                  <a:pt x="828" y="421"/>
                </a:lnTo>
                <a:lnTo>
                  <a:pt x="1376" y="0"/>
                </a:lnTo>
                <a:lnTo>
                  <a:pt x="1923" y="421"/>
                </a:lnTo>
                <a:lnTo>
                  <a:pt x="1656" y="421"/>
                </a:lnTo>
                <a:lnTo>
                  <a:pt x="1656" y="842"/>
                </a:lnTo>
                <a:lnTo>
                  <a:pt x="2204" y="842"/>
                </a:lnTo>
                <a:lnTo>
                  <a:pt x="2204" y="637"/>
                </a:lnTo>
                <a:lnTo>
                  <a:pt x="2752" y="1058"/>
                </a:lnTo>
                <a:lnTo>
                  <a:pt x="2204" y="1479"/>
                </a:lnTo>
                <a:lnTo>
                  <a:pt x="2204" y="1274"/>
                </a:lnTo>
                <a:lnTo>
                  <a:pt x="1656" y="1274"/>
                </a:lnTo>
                <a:lnTo>
                  <a:pt x="1656" y="1695"/>
                </a:lnTo>
                <a:lnTo>
                  <a:pt x="1923" y="1695"/>
                </a:lnTo>
                <a:lnTo>
                  <a:pt x="1376" y="2116"/>
                </a:lnTo>
                <a:lnTo>
                  <a:pt x="828" y="1695"/>
                </a:lnTo>
                <a:lnTo>
                  <a:pt x="1095" y="1695"/>
                </a:lnTo>
                <a:lnTo>
                  <a:pt x="1095" y="1274"/>
                </a:lnTo>
                <a:lnTo>
                  <a:pt x="547" y="1274"/>
                </a:lnTo>
                <a:lnTo>
                  <a:pt x="547" y="1479"/>
                </a:lnTo>
                <a:lnTo>
                  <a:pt x="0" y="1058"/>
                </a:lnTo>
              </a:path>
            </a:pathLst>
          </a:custGeom>
          <a:solidFill>
            <a:srgbClr val="800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0485" name="Group 7">
            <a:extLst>
              <a:ext uri="{FF2B5EF4-FFF2-40B4-BE49-F238E27FC236}">
                <a16:creationId xmlns:a16="http://schemas.microsoft.com/office/drawing/2014/main" id="{9F651692-A2B8-4737-857F-986B6152D22C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5407025"/>
            <a:ext cx="2122488" cy="692150"/>
            <a:chOff x="1968" y="3406"/>
            <a:chExt cx="1337" cy="436"/>
          </a:xfrm>
        </p:grpSpPr>
        <p:sp>
          <p:nvSpPr>
            <p:cNvPr id="20492" name="Freeform 8">
              <a:extLst>
                <a:ext uri="{FF2B5EF4-FFF2-40B4-BE49-F238E27FC236}">
                  <a16:creationId xmlns:a16="http://schemas.microsoft.com/office/drawing/2014/main" id="{BE677AE4-3AC0-404A-9AC4-A6CEB4B8E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3406"/>
              <a:ext cx="1337" cy="436"/>
            </a:xfrm>
            <a:custGeom>
              <a:avLst/>
              <a:gdLst>
                <a:gd name="T0" fmla="*/ 8 w 5928"/>
                <a:gd name="T1" fmla="*/ 1 h 1955"/>
                <a:gd name="T2" fmla="*/ 7 w 5928"/>
                <a:gd name="T3" fmla="*/ 0 h 1955"/>
                <a:gd name="T4" fmla="*/ 6 w 5928"/>
                <a:gd name="T5" fmla="*/ 1 h 1955"/>
                <a:gd name="T6" fmla="*/ 3 w 5928"/>
                <a:gd name="T7" fmla="*/ 1 h 1955"/>
                <a:gd name="T8" fmla="*/ 4 w 5928"/>
                <a:gd name="T9" fmla="*/ 2 h 1955"/>
                <a:gd name="T10" fmla="*/ 1 w 5928"/>
                <a:gd name="T11" fmla="*/ 2 h 1955"/>
                <a:gd name="T12" fmla="*/ 3 w 5928"/>
                <a:gd name="T13" fmla="*/ 3 h 1955"/>
                <a:gd name="T14" fmla="*/ 0 w 5928"/>
                <a:gd name="T15" fmla="*/ 3 h 1955"/>
                <a:gd name="T16" fmla="*/ 2 w 5928"/>
                <a:gd name="T17" fmla="*/ 4 h 1955"/>
                <a:gd name="T18" fmla="*/ 1 w 5928"/>
                <a:gd name="T19" fmla="*/ 4 h 1955"/>
                <a:gd name="T20" fmla="*/ 3 w 5928"/>
                <a:gd name="T21" fmla="*/ 4 h 1955"/>
                <a:gd name="T22" fmla="*/ 4 w 5928"/>
                <a:gd name="T23" fmla="*/ 5 h 1955"/>
                <a:gd name="T24" fmla="*/ 5 w 5928"/>
                <a:gd name="T25" fmla="*/ 4 h 1955"/>
                <a:gd name="T26" fmla="*/ 6 w 5928"/>
                <a:gd name="T27" fmla="*/ 4 h 1955"/>
                <a:gd name="T28" fmla="*/ 7 w 5928"/>
                <a:gd name="T29" fmla="*/ 4 h 1955"/>
                <a:gd name="T30" fmla="*/ 8 w 5928"/>
                <a:gd name="T31" fmla="*/ 4 h 1955"/>
                <a:gd name="T32" fmla="*/ 9 w 5928"/>
                <a:gd name="T33" fmla="*/ 4 h 1955"/>
                <a:gd name="T34" fmla="*/ 11 w 5928"/>
                <a:gd name="T35" fmla="*/ 4 h 1955"/>
                <a:gd name="T36" fmla="*/ 10 w 5928"/>
                <a:gd name="T37" fmla="*/ 3 h 1955"/>
                <a:gd name="T38" fmla="*/ 14 w 5928"/>
                <a:gd name="T39" fmla="*/ 4 h 1955"/>
                <a:gd name="T40" fmla="*/ 12 w 5928"/>
                <a:gd name="T41" fmla="*/ 3 h 1955"/>
                <a:gd name="T42" fmla="*/ 13 w 5928"/>
                <a:gd name="T43" fmla="*/ 3 h 1955"/>
                <a:gd name="T44" fmla="*/ 12 w 5928"/>
                <a:gd name="T45" fmla="*/ 2 h 1955"/>
                <a:gd name="T46" fmla="*/ 16 w 5928"/>
                <a:gd name="T47" fmla="*/ 2 h 1955"/>
                <a:gd name="T48" fmla="*/ 12 w 5928"/>
                <a:gd name="T49" fmla="*/ 2 h 1955"/>
                <a:gd name="T50" fmla="*/ 13 w 5928"/>
                <a:gd name="T51" fmla="*/ 1 h 1955"/>
                <a:gd name="T52" fmla="*/ 10 w 5928"/>
                <a:gd name="T53" fmla="*/ 1 h 1955"/>
                <a:gd name="T54" fmla="*/ 11 w 5928"/>
                <a:gd name="T55" fmla="*/ 0 h 1955"/>
                <a:gd name="T56" fmla="*/ 8 w 5928"/>
                <a:gd name="T57" fmla="*/ 1 h 19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928"/>
                <a:gd name="T88" fmla="*/ 0 h 1955"/>
                <a:gd name="T89" fmla="*/ 5928 w 5928"/>
                <a:gd name="T90" fmla="*/ 1955 h 19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928" h="1955">
                  <a:moveTo>
                    <a:pt x="3146" y="392"/>
                  </a:moveTo>
                  <a:lnTo>
                    <a:pt x="2668" y="170"/>
                  </a:lnTo>
                  <a:lnTo>
                    <a:pt x="2345" y="577"/>
                  </a:lnTo>
                  <a:lnTo>
                    <a:pt x="1235" y="328"/>
                  </a:lnTo>
                  <a:lnTo>
                    <a:pt x="1474" y="707"/>
                  </a:lnTo>
                  <a:lnTo>
                    <a:pt x="322" y="748"/>
                  </a:lnTo>
                  <a:lnTo>
                    <a:pt x="1079" y="1048"/>
                  </a:lnTo>
                  <a:lnTo>
                    <a:pt x="0" y="1164"/>
                  </a:lnTo>
                  <a:lnTo>
                    <a:pt x="913" y="1390"/>
                  </a:lnTo>
                  <a:lnTo>
                    <a:pt x="352" y="1612"/>
                  </a:lnTo>
                  <a:lnTo>
                    <a:pt x="1318" y="1649"/>
                  </a:lnTo>
                  <a:lnTo>
                    <a:pt x="1349" y="1954"/>
                  </a:lnTo>
                  <a:lnTo>
                    <a:pt x="2065" y="1639"/>
                  </a:lnTo>
                  <a:lnTo>
                    <a:pt x="2387" y="1783"/>
                  </a:lnTo>
                  <a:lnTo>
                    <a:pt x="2709" y="1571"/>
                  </a:lnTo>
                  <a:lnTo>
                    <a:pt x="3187" y="1704"/>
                  </a:lnTo>
                  <a:lnTo>
                    <a:pt x="3342" y="1441"/>
                  </a:lnTo>
                  <a:lnTo>
                    <a:pt x="4101" y="1571"/>
                  </a:lnTo>
                  <a:lnTo>
                    <a:pt x="4017" y="1297"/>
                  </a:lnTo>
                  <a:lnTo>
                    <a:pt x="5180" y="1414"/>
                  </a:lnTo>
                  <a:lnTo>
                    <a:pt x="4495" y="1113"/>
                  </a:lnTo>
                  <a:lnTo>
                    <a:pt x="5014" y="1021"/>
                  </a:lnTo>
                  <a:lnTo>
                    <a:pt x="4661" y="850"/>
                  </a:lnTo>
                  <a:lnTo>
                    <a:pt x="5927" y="601"/>
                  </a:lnTo>
                  <a:lnTo>
                    <a:pt x="4495" y="590"/>
                  </a:lnTo>
                  <a:lnTo>
                    <a:pt x="4941" y="286"/>
                  </a:lnTo>
                  <a:lnTo>
                    <a:pt x="3986" y="522"/>
                  </a:lnTo>
                  <a:lnTo>
                    <a:pt x="4058" y="0"/>
                  </a:lnTo>
                  <a:lnTo>
                    <a:pt x="3146" y="392"/>
                  </a:lnTo>
                </a:path>
              </a:pathLst>
            </a:custGeom>
            <a:solidFill>
              <a:srgbClr val="00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3" name="Text Box 9">
              <a:extLst>
                <a:ext uri="{FF2B5EF4-FFF2-40B4-BE49-F238E27FC236}">
                  <a16:creationId xmlns:a16="http://schemas.microsoft.com/office/drawing/2014/main" id="{1F9A89BC-DAD8-4E86-8801-1BD703F219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3502"/>
              <a:ext cx="54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ejaVu LGC Sans" charset="0"/>
                </a:defRPr>
              </a:lvl1pPr>
              <a:lvl2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ejaVu LGC Sans" charset="0"/>
                </a:defRPr>
              </a:lvl2pPr>
              <a:lvl3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ejaVu LGC Sans" charset="0"/>
                </a:defRPr>
              </a:lvl3pPr>
              <a:lvl4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ejaVu LGC Sans" charset="0"/>
                </a:defRPr>
              </a:lvl4pPr>
              <a:lvl5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ejaVu LGC Sans" charset="0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ejaVu LGC Sans" charset="0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ejaVu LGC Sans" charset="0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ejaVu LGC Sans" charset="0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cs typeface="DejaVu LGC Sans" charset="0"/>
                </a:defRPr>
              </a:lvl9pPr>
            </a:lstStyle>
            <a:p>
              <a:pPr algn="ctr" eaLnBrk="1" hangingPunct="1">
                <a:lnSpc>
                  <a:spcPct val="101000"/>
                </a:lnSpc>
                <a:buClrTx/>
                <a:buFontTx/>
                <a:buNone/>
              </a:pPr>
              <a:r>
                <a:rPr lang="en-GB" altLang="en-US" sz="1000" b="1">
                  <a:solidFill>
                    <a:srgbClr val="FFFFFF"/>
                  </a:solidFill>
                  <a:latin typeface="Verdana" panose="020B0604030504040204" pitchFamily="34" charset="0"/>
                  <a:cs typeface="Times New Roman" panose="02020603050405020304" pitchFamily="18" charset="0"/>
                </a:rPr>
                <a:t>Software</a:t>
              </a:r>
            </a:p>
            <a:p>
              <a:pPr algn="ctr" eaLnBrk="1" hangingPunct="1">
                <a:lnSpc>
                  <a:spcPct val="101000"/>
                </a:lnSpc>
                <a:buClrTx/>
                <a:buFontTx/>
                <a:buNone/>
              </a:pPr>
              <a:endParaRPr lang="en-GB" altLang="en-US" sz="1000" b="1">
                <a:solidFill>
                  <a:srgbClr val="FFFFFF"/>
                </a:solidFill>
                <a:latin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0486" name="Object 10">
            <a:extLst>
              <a:ext uri="{FF2B5EF4-FFF2-40B4-BE49-F238E27FC236}">
                <a16:creationId xmlns:a16="http://schemas.microsoft.com/office/drawing/2014/main" id="{E199EC95-F437-4FA6-ADE1-9B340985E2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5257800"/>
          <a:ext cx="1752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9" r:id="rId5" imgW="6897063" imgH="3895238" progId="">
                  <p:embed/>
                </p:oleObj>
              </mc:Choice>
              <mc:Fallback>
                <p:oleObj r:id="rId5" imgW="6897063" imgH="3895238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257800"/>
                        <a:ext cx="17526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AutoShape 11">
            <a:extLst>
              <a:ext uri="{FF2B5EF4-FFF2-40B4-BE49-F238E27FC236}">
                <a16:creationId xmlns:a16="http://schemas.microsoft.com/office/drawing/2014/main" id="{5C6FAF1A-B2BD-4E4C-AD81-99916A07C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0825" y="6169025"/>
            <a:ext cx="1022350" cy="279400"/>
          </a:xfrm>
          <a:prstGeom prst="roundRect">
            <a:avLst>
              <a:gd name="adj" fmla="val 574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b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ctr" eaLnBrk="1" hangingPunct="1">
              <a:lnSpc>
                <a:spcPct val="101000"/>
              </a:lnSpc>
              <a:buClrTx/>
              <a:buFontTx/>
              <a:buNone/>
            </a:pPr>
            <a:r>
              <a:rPr lang="en-GB" altLang="en-US" sz="1200" b="1">
                <a:solidFill>
                  <a:srgbClr val="00000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Hardware</a:t>
            </a:r>
          </a:p>
        </p:txBody>
      </p:sp>
      <p:sp>
        <p:nvSpPr>
          <p:cNvPr id="20488" name="AutoShape 12">
            <a:extLst>
              <a:ext uri="{FF2B5EF4-FFF2-40B4-BE49-F238E27FC236}">
                <a16:creationId xmlns:a16="http://schemas.microsoft.com/office/drawing/2014/main" id="{320BA3C4-DCE1-409A-9D2E-4D6078518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6775" y="6121400"/>
            <a:ext cx="914400" cy="279400"/>
          </a:xfrm>
          <a:prstGeom prst="roundRect">
            <a:avLst>
              <a:gd name="adj" fmla="val 574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b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ctr" eaLnBrk="1" hangingPunct="1">
              <a:lnSpc>
                <a:spcPct val="101000"/>
              </a:lnSpc>
              <a:buClrTx/>
              <a:buFontTx/>
              <a:buNone/>
            </a:pPr>
            <a:r>
              <a:rPr lang="en-GB" altLang="en-US" sz="1200" b="1">
                <a:solidFill>
                  <a:srgbClr val="00000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20489" name="AutoShape 13">
            <a:extLst>
              <a:ext uri="{FF2B5EF4-FFF2-40B4-BE49-F238E27FC236}">
                <a16:creationId xmlns:a16="http://schemas.microsoft.com/office/drawing/2014/main" id="{B4528CD2-B2A7-4602-9A7F-6BF204F26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788" y="6169025"/>
            <a:ext cx="850900" cy="279400"/>
          </a:xfrm>
          <a:prstGeom prst="roundRect">
            <a:avLst>
              <a:gd name="adj" fmla="val 574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b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ctr" eaLnBrk="1" hangingPunct="1">
              <a:lnSpc>
                <a:spcPct val="101000"/>
              </a:lnSpc>
              <a:buClrTx/>
              <a:buFontTx/>
              <a:buNone/>
            </a:pPr>
            <a:r>
              <a:rPr lang="en-GB" altLang="en-US" sz="1200" b="1">
                <a:solidFill>
                  <a:srgbClr val="00000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Storage</a:t>
            </a:r>
          </a:p>
        </p:txBody>
      </p:sp>
      <p:sp>
        <p:nvSpPr>
          <p:cNvPr id="20490" name="Text Box 14">
            <a:extLst>
              <a:ext uri="{FF2B5EF4-FFF2-40B4-BE49-F238E27FC236}">
                <a16:creationId xmlns:a16="http://schemas.microsoft.com/office/drawing/2014/main" id="{1A912F52-C617-4EE9-90BE-0F98A9340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350" y="2462213"/>
            <a:ext cx="3392488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ts val="2775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Head node / Master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Compute node /  Slave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Cluster software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Cluster interconnect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Cluster Storage</a:t>
            </a:r>
          </a:p>
        </p:txBody>
      </p:sp>
      <p:sp>
        <p:nvSpPr>
          <p:cNvPr id="20491" name="Text Box 15">
            <a:extLst>
              <a:ext uri="{FF2B5EF4-FFF2-40B4-BE49-F238E27FC236}">
                <a16:creationId xmlns:a16="http://schemas.microsoft.com/office/drawing/2014/main" id="{909A47F2-7CAE-446A-9B05-2A1D49AF5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65113"/>
            <a:ext cx="46482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GB" altLang="en-US" b="1">
                <a:solidFill>
                  <a:srgbClr val="FFFFF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Components of HPC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ECD17E5A-6104-4A89-B22A-1FD782BC8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001838"/>
            <a:ext cx="6453188" cy="289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     </a:t>
            </a: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Improving computational performance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Introduction to cluster computing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Components of a cluster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Types of clusters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Question and answer</a:t>
            </a:r>
          </a:p>
        </p:txBody>
      </p:sp>
      <p:sp>
        <p:nvSpPr>
          <p:cNvPr id="3075" name="Text Box 3">
            <a:extLst>
              <a:ext uri="{FF2B5EF4-FFF2-40B4-BE49-F238E27FC236}">
                <a16:creationId xmlns:a16="http://schemas.microsoft.com/office/drawing/2014/main" id="{9119167B-615F-4E30-88B9-2EA24B09B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65113"/>
            <a:ext cx="46482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buClrTx/>
            </a:pPr>
            <a:r>
              <a:rPr lang="en-GB" altLang="en-US" b="1">
                <a:solidFill>
                  <a:srgbClr val="FFFFF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Agenda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2D5F6FF-795C-4D70-A78C-301EEA318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9906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aphicFrame>
        <p:nvGraphicFramePr>
          <p:cNvPr id="3077" name="Object 5">
            <a:extLst>
              <a:ext uri="{FF2B5EF4-FFF2-40B4-BE49-F238E27FC236}">
                <a16:creationId xmlns:a16="http://schemas.microsoft.com/office/drawing/2014/main" id="{40B60E3B-1B5F-4FBF-9F56-01D1E61731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6400" y="4343400"/>
          <a:ext cx="3362325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r:id="rId5" imgW="3362794" imgH="2048161" progId="">
                  <p:embed/>
                </p:oleObj>
              </mc:Choice>
              <mc:Fallback>
                <p:oleObj r:id="rId5" imgW="3362794" imgH="2048161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343400"/>
                        <a:ext cx="3362325" cy="204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8" name="Picture 6">
            <a:extLst>
              <a:ext uri="{FF2B5EF4-FFF2-40B4-BE49-F238E27FC236}">
                <a16:creationId xmlns:a16="http://schemas.microsoft.com/office/drawing/2014/main" id="{149D742A-0D4E-4386-B067-9ADF69BC1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7432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99665A70-CFCA-4B42-923A-7DD69324E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63" y="1030288"/>
            <a:ext cx="4114800" cy="267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ts val="3050"/>
              </a:lnSpc>
              <a:spcBef>
                <a:spcPts val="1250"/>
              </a:spcBef>
              <a:buClrTx/>
              <a:buFontTx/>
              <a:buNone/>
            </a:pPr>
            <a:r>
              <a:rPr lang="en-GB" altLang="en-US" sz="1800" b="1">
                <a:solidFill>
                  <a:srgbClr val="000000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Minimum Requirements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A Master node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A  Slave node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Interconnection network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Instant Cluster – Live CD</a:t>
            </a:r>
          </a:p>
        </p:txBody>
      </p:sp>
      <p:sp>
        <p:nvSpPr>
          <p:cNvPr id="21507" name="Text Box 3">
            <a:extLst>
              <a:ext uri="{FF2B5EF4-FFF2-40B4-BE49-F238E27FC236}">
                <a16:creationId xmlns:a16="http://schemas.microsoft.com/office/drawing/2014/main" id="{42F6FD45-A925-4C9A-8D95-43A58ABF3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50" y="4011613"/>
            <a:ext cx="3886200" cy="212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ts val="3050"/>
              </a:lnSpc>
              <a:spcBef>
                <a:spcPts val="1250"/>
              </a:spcBef>
              <a:buClrTx/>
              <a:buFontTx/>
              <a:buNone/>
            </a:pPr>
            <a:r>
              <a:rPr lang="en-GB" altLang="en-US" sz="1800" b="1">
                <a:solidFill>
                  <a:srgbClr val="000000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Master Node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1 Ethernet port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CDROM Drive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256 MB RAM</a:t>
            </a:r>
          </a:p>
        </p:txBody>
      </p:sp>
      <p:sp>
        <p:nvSpPr>
          <p:cNvPr id="21508" name="Text Box 4">
            <a:extLst>
              <a:ext uri="{FF2B5EF4-FFF2-40B4-BE49-F238E27FC236}">
                <a16:creationId xmlns:a16="http://schemas.microsoft.com/office/drawing/2014/main" id="{1026E3FF-A7F1-4FFA-B83B-1B928F515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3988" y="1141413"/>
            <a:ext cx="3429000" cy="212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ts val="3050"/>
              </a:lnSpc>
              <a:spcBef>
                <a:spcPts val="1250"/>
              </a:spcBef>
              <a:buClrTx/>
              <a:buFontTx/>
              <a:buNone/>
            </a:pPr>
            <a:r>
              <a:rPr lang="en-GB" altLang="en-US" sz="1800" b="1">
                <a:solidFill>
                  <a:srgbClr val="000000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Slave Nodes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1 Ethernet Port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CDROM Drive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256 MB RAM</a:t>
            </a:r>
          </a:p>
        </p:txBody>
      </p:sp>
      <p:sp>
        <p:nvSpPr>
          <p:cNvPr id="21509" name="Text Box 5">
            <a:extLst>
              <a:ext uri="{FF2B5EF4-FFF2-40B4-BE49-F238E27FC236}">
                <a16:creationId xmlns:a16="http://schemas.microsoft.com/office/drawing/2014/main" id="{F1D8E1F4-61F1-4F0A-AE43-15A583FC2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825" y="3617913"/>
            <a:ext cx="38131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ts val="3050"/>
              </a:lnSpc>
              <a:spcBef>
                <a:spcPts val="1250"/>
              </a:spcBef>
              <a:buClrTx/>
              <a:buFontTx/>
              <a:buNone/>
            </a:pPr>
            <a:r>
              <a:rPr lang="en-GB" altLang="en-US" sz="1800" b="1">
                <a:solidFill>
                  <a:srgbClr val="000000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Network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cross over network cable</a:t>
            </a:r>
          </a:p>
        </p:txBody>
      </p:sp>
      <p:sp>
        <p:nvSpPr>
          <p:cNvPr id="21510" name="Text Box 6">
            <a:extLst>
              <a:ext uri="{FF2B5EF4-FFF2-40B4-BE49-F238E27FC236}">
                <a16:creationId xmlns:a16="http://schemas.microsoft.com/office/drawing/2014/main" id="{E12DF810-F796-4AE5-B613-06C955A3E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65113"/>
            <a:ext cx="65532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GB" altLang="en-US" b="1">
                <a:solidFill>
                  <a:srgbClr val="FFFFF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Parts list for a simple 1+1 HPC Cluster </a:t>
            </a:r>
          </a:p>
        </p:txBody>
      </p:sp>
      <p:pic>
        <p:nvPicPr>
          <p:cNvPr id="21511" name="Picture 7">
            <a:extLst>
              <a:ext uri="{FF2B5EF4-FFF2-40B4-BE49-F238E27FC236}">
                <a16:creationId xmlns:a16="http://schemas.microsoft.com/office/drawing/2014/main" id="{B89758C9-ECA0-43B0-915C-6B13A4253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300" y="4857750"/>
            <a:ext cx="2667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0CFF41D4-6F32-4D3C-AE60-61FFED872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65113"/>
            <a:ext cx="67056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GB" altLang="en-US" b="1">
                <a:solidFill>
                  <a:srgbClr val="FFFFF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Components of HPC - Cluster software</a:t>
            </a: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63FA9402-4BEF-43FA-A3EC-49967BFB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7900"/>
            <a:ext cx="4343400" cy="28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532" name="Text Box 4">
            <a:extLst>
              <a:ext uri="{FF2B5EF4-FFF2-40B4-BE49-F238E27FC236}">
                <a16:creationId xmlns:a16="http://schemas.microsoft.com/office/drawing/2014/main" id="{8090B906-F70A-4778-A996-CEEA467FE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8688" y="1371600"/>
            <a:ext cx="3948112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ts val="2775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Master – Slave arrangement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Message passing libraries</a:t>
            </a:r>
          </a:p>
        </p:txBody>
      </p:sp>
      <p:pic>
        <p:nvPicPr>
          <p:cNvPr id="22533" name="Picture 5">
            <a:extLst>
              <a:ext uri="{FF2B5EF4-FFF2-40B4-BE49-F238E27FC236}">
                <a16:creationId xmlns:a16="http://schemas.microsoft.com/office/drawing/2014/main" id="{2B4716D7-88C9-4ABF-9961-7FBE56788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435350"/>
            <a:ext cx="480060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534" name="Text Box 6">
            <a:extLst>
              <a:ext uri="{FF2B5EF4-FFF2-40B4-BE49-F238E27FC236}">
                <a16:creationId xmlns:a16="http://schemas.microsoft.com/office/drawing/2014/main" id="{F4365ADC-6E09-4A64-9750-913EB4E8C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63" y="4167188"/>
            <a:ext cx="4367212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ts val="2775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Open Mosix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Peer to peer process migration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Dynamic load balancing</a:t>
            </a:r>
          </a:p>
        </p:txBody>
      </p:sp>
      <p:sp>
        <p:nvSpPr>
          <p:cNvPr id="22535" name="Text Box 7">
            <a:extLst>
              <a:ext uri="{FF2B5EF4-FFF2-40B4-BE49-F238E27FC236}">
                <a16:creationId xmlns:a16="http://schemas.microsoft.com/office/drawing/2014/main" id="{E0DAD2CC-93A9-4AE1-B3F7-11059D1E6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3" y="6159500"/>
            <a:ext cx="302895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spcBef>
                <a:spcPts val="1250"/>
              </a:spcBef>
              <a:buClrTx/>
              <a:buFontTx/>
              <a:buNone/>
            </a:pPr>
            <a:r>
              <a:rPr lang="en-GB" altLang="en-US" sz="1600" b="1">
                <a:solidFill>
                  <a:srgbClr val="666666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clusterknoppix.sw.be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>
            <a:extLst>
              <a:ext uri="{FF2B5EF4-FFF2-40B4-BE49-F238E27FC236}">
                <a16:creationId xmlns:a16="http://schemas.microsoft.com/office/drawing/2014/main" id="{977F415B-0E88-4E10-8F64-535BA5061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8" y="1387475"/>
            <a:ext cx="86868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ts val="2775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Identify two or more healthy machines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Load suitable Linux &amp; packages in to the nodes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Name the nodes appropriately and modify /etc/hosts of all nodes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Create a local area network and validate it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Identify a master node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Configure SSH and NFS daemon in master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Configure SSH daemon and NFS mount in slaves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Create identical user names / password and UID in all nodes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A2373B4E-3EF9-432A-A7C4-6F0431DC6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65113"/>
            <a:ext cx="57753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buClrTx/>
            </a:pPr>
            <a:r>
              <a:rPr lang="en-GB" altLang="en-US" b="1">
                <a:solidFill>
                  <a:srgbClr val="FFFFF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Steps in Building a Manual Cluster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6FB562BB-F7F9-4400-B946-695B6189C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725" y="974725"/>
            <a:ext cx="207327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3557" name="Picture 5">
            <a:extLst>
              <a:ext uri="{FF2B5EF4-FFF2-40B4-BE49-F238E27FC236}">
                <a16:creationId xmlns:a16="http://schemas.microsoft.com/office/drawing/2014/main" id="{9FF89E8A-BC20-415E-9E34-3390787FE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63" y="3303588"/>
            <a:ext cx="2438400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>
            <a:extLst>
              <a:ext uri="{FF2B5EF4-FFF2-40B4-BE49-F238E27FC236}">
                <a16:creationId xmlns:a16="http://schemas.microsoft.com/office/drawing/2014/main" id="{0A82224D-EB73-4F83-BFB9-03BDCD03C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1503363"/>
            <a:ext cx="8332788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ts val="2775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Copy ssh keys - password less authentication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Install mpich in master(use rsh=ssh flag).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Update 'machines' file and copy mpich to all nodes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Install SGE, PBS etc for job scheduling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Install ganglia to monitor the cluster 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Export a NFS partition from the master and mount it in nodes.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18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Building a large manual cluster is a na na</a:t>
            </a:r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3DDE8BA3-2692-47A3-A4FF-E0ED9F99D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65113"/>
            <a:ext cx="6834188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GB" altLang="en-US" b="1">
                <a:solidFill>
                  <a:srgbClr val="FFFFF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Steps in Building a Manual Cluster Cont...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C52849FB-D03F-447E-A2CA-46745EE3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00" y="5089525"/>
            <a:ext cx="20447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E97457CE-E51F-4F4F-B306-C7F440C9F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65113"/>
            <a:ext cx="72390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GB" altLang="en-US" b="1">
                <a:solidFill>
                  <a:srgbClr val="FFFFF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Building an experimental cluster using Rocks </a:t>
            </a:r>
          </a:p>
        </p:txBody>
      </p:sp>
      <p:pic>
        <p:nvPicPr>
          <p:cNvPr id="25603" name="Picture 3">
            <a:extLst>
              <a:ext uri="{FF2B5EF4-FFF2-40B4-BE49-F238E27FC236}">
                <a16:creationId xmlns:a16="http://schemas.microsoft.com/office/drawing/2014/main" id="{404FFEEC-B917-4067-92CB-54CEF1154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1003300"/>
            <a:ext cx="137318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49EE716B-A526-4FF1-B65C-557853D91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2160588"/>
            <a:ext cx="4881562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93B35F33-EDC5-4158-A5DC-1BDFCBB09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65113"/>
            <a:ext cx="46482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GB" altLang="en-US" b="1">
                <a:solidFill>
                  <a:srgbClr val="FFFFF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Blue print for HAC cluster</a:t>
            </a: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582BF8B4-6FDD-4BFD-A9C3-BB6568988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8" y="1143000"/>
            <a:ext cx="6970712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99BA1827-6FE4-49B9-B614-6EFCB51E6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41450"/>
            <a:ext cx="6453188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Uses advanced processors with large cache 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Uses commodity components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High speed memory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Advanced chipsets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Faster I/O subsystem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High speed network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Distributed HPC 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Class 1 / Class 2 </a:t>
            </a:r>
          </a:p>
        </p:txBody>
      </p:sp>
      <p:sp>
        <p:nvSpPr>
          <p:cNvPr id="27651" name="Text Box 3">
            <a:extLst>
              <a:ext uri="{FF2B5EF4-FFF2-40B4-BE49-F238E27FC236}">
                <a16:creationId xmlns:a16="http://schemas.microsoft.com/office/drawing/2014/main" id="{DFF21279-3770-42D0-86E7-6FAF26F3B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65113"/>
            <a:ext cx="56388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GB" altLang="en-US" sz="3200">
                <a:solidFill>
                  <a:srgbClr val="FFFFF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Overview of HPC cluster</a:t>
            </a: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823E513F-5A35-4661-A9FD-9C67B9AFE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895600"/>
            <a:ext cx="480060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>
            <a:extLst>
              <a:ext uri="{FF2B5EF4-FFF2-40B4-BE49-F238E27FC236}">
                <a16:creationId xmlns:a16="http://schemas.microsoft.com/office/drawing/2014/main" id="{79864417-4E94-4C2E-A7F8-F65E5FB35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265113"/>
            <a:ext cx="64008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GB" altLang="en-US" sz="3200">
                <a:solidFill>
                  <a:srgbClr val="FFFFF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Blue print for HPC cluster</a:t>
            </a:r>
            <a:r>
              <a:rPr lang="en-GB" altLang="en-US" sz="2000">
                <a:solidFill>
                  <a:srgbClr val="FFFFF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 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84245634-24BA-47E3-9699-2050880D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29718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82759C7B-7E40-4DC4-B997-B7D6A7C8F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038600"/>
            <a:ext cx="3886200" cy="242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8677" name="Picture 5">
            <a:extLst>
              <a:ext uri="{FF2B5EF4-FFF2-40B4-BE49-F238E27FC236}">
                <a16:creationId xmlns:a16="http://schemas.microsoft.com/office/drawing/2014/main" id="{C5B75357-7358-492C-B6D0-F220E1715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066800"/>
            <a:ext cx="4267200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8678" name="Text Box 6">
            <a:extLst>
              <a:ext uri="{FF2B5EF4-FFF2-40B4-BE49-F238E27FC236}">
                <a16:creationId xmlns:a16="http://schemas.microsoft.com/office/drawing/2014/main" id="{04D58E08-B199-4EEA-9FAF-4485BD4DA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4114800"/>
            <a:ext cx="5029200" cy="248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r>
              <a:rPr lang="en-GB" altLang="en-US" sz="1000" b="1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System Name :  Tianhe-1A</a:t>
            </a: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r>
              <a:rPr lang="en-GB" altLang="en-US" sz="1000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Site : National Supercomputing center in Tianzin</a:t>
            </a: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r>
              <a:rPr lang="en-GB" altLang="en-US" sz="1000" b="1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Cores</a:t>
            </a:r>
            <a:r>
              <a:rPr lang="en-GB" altLang="en-US" sz="1000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	186368</a:t>
            </a: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r>
              <a:rPr lang="en-GB" altLang="en-US" sz="1000" b="1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Memory  </a:t>
            </a:r>
            <a:r>
              <a:rPr lang="en-GB" altLang="en-US" sz="1000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	229376 GB</a:t>
            </a: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r>
              <a:rPr lang="en-GB" altLang="en-US" sz="1000" b="1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 Max GFlops</a:t>
            </a:r>
            <a:r>
              <a:rPr lang="en-GB" altLang="en-US" sz="1000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 2566000	</a:t>
            </a: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r>
              <a:rPr lang="en-GB" altLang="en-US" sz="1000" b="1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 Peak Gflops  4701000</a:t>
            </a: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r>
              <a:rPr lang="en-GB" altLang="en-US" sz="1000" b="1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Operating System  Linux</a:t>
            </a: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r>
              <a:rPr lang="en-GB" altLang="en-US" sz="1000" b="1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Processor : Intel EM64T Xeon X56xx (Westmere-EP) 2930 MHz (11.72 Gflops)</a:t>
            </a:r>
            <a:r>
              <a:rPr lang="ar-SA" altLang="en-US" sz="1000" b="1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‏</a:t>
            </a:r>
            <a:endParaRPr lang="en-GB" altLang="en-US" sz="1000" b="1">
              <a:solidFill>
                <a:srgbClr val="00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r>
              <a:rPr lang="en-GB" altLang="en-US" sz="1000" b="1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List  	Rank  	Rmax (GFlops)</a:t>
            </a:r>
            <a:r>
              <a:rPr lang="ar-SA" altLang="en-US" sz="1000" b="1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‏</a:t>
            </a:r>
            <a:endParaRPr lang="en-GB" altLang="en-US" sz="1000" b="1">
              <a:solidFill>
                <a:srgbClr val="00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r>
              <a:rPr lang="en-GB" altLang="en-US" sz="1000" b="1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11/2010 	1 	2.566e+06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>
            <a:extLst>
              <a:ext uri="{FF2B5EF4-FFF2-40B4-BE49-F238E27FC236}">
                <a16:creationId xmlns:a16="http://schemas.microsoft.com/office/drawing/2014/main" id="{B7437698-0BA8-460C-8B82-14B591971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265113"/>
            <a:ext cx="64008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n-GB" altLang="en-US" sz="2000">
                <a:solidFill>
                  <a:srgbClr val="FFFFF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 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974C726C-4A27-4E07-A08A-55F48615A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62025"/>
            <a:ext cx="9180513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r>
              <a:rPr lang="en-GB" altLang="en-US" sz="1000" b="1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 computer, SPARC64 VIIIfx 2.0GHz, Tofu interconnect   - Japan </a:t>
            </a: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r>
              <a:rPr lang="en-GB" altLang="en-US" sz="1000" b="1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Site:	RIKEN Advanced Institute for Computational Science (AICS)</a:t>
            </a: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r>
              <a:rPr lang="en-GB" altLang="en-US" sz="1000" b="1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List	   Rank	       System	     Vendor	                                               Total Cores  Rmax(GFs)	    Rpeak(GFs)  Power (Kw)</a:t>
            </a: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r>
              <a:rPr lang="en-GB" altLang="en-US" sz="1000" b="1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11/2011 1    K computer, SPARC64 VIIIfx 2.0GHz, Tofu interconnect Fujitsu      705024      10510000.00 11280384.00	        12659.89</a:t>
            </a: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r>
              <a:rPr lang="en-GB" altLang="en-US" sz="1000" b="1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06/2011 1   K computer, SPARC64 VIIIfx 2.0GHz, Tofu interconnect	 Fujitsu	548352	8162000.00	8773632.00	  9898.56</a:t>
            </a: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endParaRPr lang="en-GB" altLang="en-US" sz="1000" b="1">
              <a:solidFill>
                <a:srgbClr val="00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endParaRPr lang="en-GB" altLang="en-US" sz="1000" b="1">
              <a:solidFill>
                <a:srgbClr val="00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endParaRPr lang="en-GB" altLang="en-US" sz="1000" b="1">
              <a:solidFill>
                <a:srgbClr val="00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endParaRPr lang="en-GB" altLang="en-US" sz="1000" b="1">
              <a:solidFill>
                <a:srgbClr val="00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endParaRPr lang="en-GB" altLang="en-US" sz="1000" b="1">
              <a:solidFill>
                <a:srgbClr val="00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endParaRPr lang="en-GB" altLang="en-US" sz="1000" b="1">
              <a:solidFill>
                <a:srgbClr val="00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endParaRPr lang="en-GB" altLang="en-US" sz="1000" b="1">
              <a:solidFill>
                <a:srgbClr val="00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endParaRPr lang="en-GB" altLang="en-US" sz="1000" b="1">
              <a:solidFill>
                <a:srgbClr val="00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endParaRPr lang="en-GB" altLang="en-US" sz="1000" b="1">
              <a:solidFill>
                <a:srgbClr val="00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endParaRPr lang="en-GB" altLang="en-US" sz="1000" b="1">
              <a:solidFill>
                <a:srgbClr val="00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endParaRPr lang="en-GB" altLang="en-US" sz="1000" b="1">
              <a:solidFill>
                <a:srgbClr val="00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endParaRPr lang="en-GB" altLang="en-US" sz="1000" b="1">
              <a:solidFill>
                <a:srgbClr val="00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endParaRPr lang="en-GB" altLang="en-US" sz="1000" b="1">
              <a:solidFill>
                <a:srgbClr val="00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endParaRPr lang="en-GB" altLang="en-US" sz="1000" b="1">
              <a:solidFill>
                <a:srgbClr val="00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ts val="625"/>
              </a:spcBef>
              <a:buClrTx/>
              <a:buFontTx/>
              <a:buNone/>
            </a:pPr>
            <a:endParaRPr lang="en-GB" altLang="en-US" sz="1000" b="1">
              <a:solidFill>
                <a:srgbClr val="00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A0B264A4-F46B-4058-B338-1743B733B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700338"/>
            <a:ext cx="5400675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5000F954-4E90-45E4-BE8D-96351BADC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F31B993B-B85F-4C4B-AB9B-7A17F6E29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8" y="1524000"/>
            <a:ext cx="7874000" cy="289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Unhappy with the computational power at their disposal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People wish to compress files and folders faster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Weather forecasting quicker and broader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Accurate predictions for financial &amp; scientific applications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Tx/>
              <a:buFontTx/>
              <a:buNone/>
            </a:pPr>
            <a:endParaRPr lang="en-GB" altLang="en-US" sz="2000" b="1">
              <a:solidFill>
                <a:srgbClr val="5F5F5F"/>
              </a:solidFill>
              <a:latin typeface="Comic Sans MS" panose="030F0702030302020204" pitchFamily="66" charset="0"/>
              <a:cs typeface="Lucida Sans Unicode" panose="020B0602030504020204" pitchFamily="34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37D4B7C2-E2B3-469D-84ED-934177CC0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65113"/>
            <a:ext cx="73152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buClrTx/>
            </a:pPr>
            <a:r>
              <a:rPr lang="en-GB" altLang="en-US" b="1">
                <a:solidFill>
                  <a:srgbClr val="FFFFF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It’s only human to “want more”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E78CCCA-0562-47F1-ABFB-CBE0AF385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191000"/>
            <a:ext cx="286385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9C01E27D-4986-4E45-AF64-EB41E3AA6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95400"/>
            <a:ext cx="9144000" cy="2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   </a:t>
            </a: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Work harder - use faster &amp; advanced hardware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Work smarter - optimize the software subsystem </a:t>
            </a:r>
          </a:p>
          <a:p>
            <a:pPr algn="ctr" eaLnBrk="1" hangingPunct="1">
              <a:lnSpc>
                <a:spcPct val="142000"/>
              </a:lnSpc>
              <a:spcBef>
                <a:spcPts val="1250"/>
              </a:spcBef>
              <a:buClrTx/>
              <a:buFontTx/>
              <a:buNone/>
            </a:pPr>
            <a:r>
              <a:rPr lang="en-GB" altLang="en-US" sz="2000" b="1">
                <a:solidFill>
                  <a:srgbClr val="000000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! ! ! Still unhappy ! ! !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Get help - processing in parallel is the way to go </a:t>
            </a:r>
          </a:p>
        </p:txBody>
      </p:sp>
      <p:sp>
        <p:nvSpPr>
          <p:cNvPr id="5123" name="Text Box 3">
            <a:extLst>
              <a:ext uri="{FF2B5EF4-FFF2-40B4-BE49-F238E27FC236}">
                <a16:creationId xmlns:a16="http://schemas.microsoft.com/office/drawing/2014/main" id="{7F2C0748-ACA5-4805-AB5E-A9414D19B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0" y="63500"/>
            <a:ext cx="8064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GB" altLang="en-US" b="1">
                <a:solidFill>
                  <a:srgbClr val="FFFFF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How to increase computational performance </a:t>
            </a:r>
            <a:r>
              <a:rPr lang="en-GB" altLang="en-US" sz="3200">
                <a:solidFill>
                  <a:srgbClr val="FFFFF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?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C60EEBE-4CF7-4CF4-A9B3-B929C74AD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533900"/>
            <a:ext cx="260508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aphicFrame>
        <p:nvGraphicFramePr>
          <p:cNvPr id="5125" name="Object 5">
            <a:extLst>
              <a:ext uri="{FF2B5EF4-FFF2-40B4-BE49-F238E27FC236}">
                <a16:creationId xmlns:a16="http://schemas.microsoft.com/office/drawing/2014/main" id="{DFF2A023-17E9-4696-9BDE-637520058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4495800"/>
          <a:ext cx="3143250" cy="181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r:id="rId5" imgW="3142857" imgH="1819529" progId="">
                  <p:embed/>
                </p:oleObj>
              </mc:Choice>
              <mc:Fallback>
                <p:oleObj r:id="rId5" imgW="3142857" imgH="1819529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495800"/>
                        <a:ext cx="3143250" cy="181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Text Box 6">
            <a:extLst>
              <a:ext uri="{FF2B5EF4-FFF2-40B4-BE49-F238E27FC236}">
                <a16:creationId xmlns:a16="http://schemas.microsoft.com/office/drawing/2014/main" id="{8FBD4F2F-0382-4378-B870-0EEA480D0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027613"/>
            <a:ext cx="76200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ts val="2500"/>
              </a:spcBef>
              <a:buClrTx/>
              <a:buFontTx/>
              <a:buNone/>
            </a:pPr>
            <a:r>
              <a:rPr lang="en-GB" altLang="en-US" sz="4000" b="1">
                <a:solidFill>
                  <a:srgbClr val="00000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=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>
            <a:extLst>
              <a:ext uri="{FF2B5EF4-FFF2-40B4-BE49-F238E27FC236}">
                <a16:creationId xmlns:a16="http://schemas.microsoft.com/office/drawing/2014/main" id="{FB950FBD-53A8-49AD-8A20-A5B4A1964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1497013"/>
            <a:ext cx="7942263" cy="407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ts val="1250"/>
              </a:spcBef>
              <a:buClrTx/>
              <a:buFontTx/>
              <a:buNone/>
            </a:pPr>
            <a:r>
              <a:rPr lang="en-GB" altLang="en-US" sz="2000" b="1">
                <a:solidFill>
                  <a:srgbClr val="000000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Single Processor Parallelism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Use more pipelines 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Use more cores in same die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Use of advanced extensions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Tx/>
              <a:buFontTx/>
              <a:buNone/>
            </a:pPr>
            <a:r>
              <a:rPr lang="en-GB" altLang="en-US" sz="2000" b="1">
                <a:solidFill>
                  <a:srgbClr val="000000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Multi-Processor Parallelism - Shared memory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Use of multiple processors to speed up program run-time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By dividing up the entire computation among the processors</a:t>
            </a: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CEA6F6A7-A489-4D8F-9868-9AECBF744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65113"/>
            <a:ext cx="46482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buClrTx/>
            </a:pPr>
            <a:r>
              <a:rPr lang="en-GB" altLang="en-US" b="1">
                <a:solidFill>
                  <a:srgbClr val="FFFFF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Processing in Parallel</a:t>
            </a:r>
          </a:p>
        </p:txBody>
      </p:sp>
      <p:graphicFrame>
        <p:nvGraphicFramePr>
          <p:cNvPr id="6148" name="Object 4">
            <a:extLst>
              <a:ext uri="{FF2B5EF4-FFF2-40B4-BE49-F238E27FC236}">
                <a16:creationId xmlns:a16="http://schemas.microsoft.com/office/drawing/2014/main" id="{50CD79A1-0FCE-4AC4-8C52-D43039FEA2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1143000"/>
          <a:ext cx="82867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r:id="rId4" imgW="828791" imgH="743054" progId="">
                  <p:embed/>
                </p:oleObj>
              </mc:Choice>
              <mc:Fallback>
                <p:oleObj r:id="rId4" imgW="828791" imgH="743054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1143000"/>
                        <a:ext cx="828675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5">
            <a:extLst>
              <a:ext uri="{FF2B5EF4-FFF2-40B4-BE49-F238E27FC236}">
                <a16:creationId xmlns:a16="http://schemas.microsoft.com/office/drawing/2014/main" id="{9A6318A1-CA4A-4831-B8EE-EE4FDF20EE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4200" y="2514600"/>
          <a:ext cx="15430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r:id="rId6" imgW="1542857" imgH="676369" progId="">
                  <p:embed/>
                </p:oleObj>
              </mc:Choice>
              <mc:Fallback>
                <p:oleObj r:id="rId6" imgW="1542857" imgH="676369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2514600"/>
                        <a:ext cx="1543050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0" name="Object 6">
            <a:extLst>
              <a:ext uri="{FF2B5EF4-FFF2-40B4-BE49-F238E27FC236}">
                <a16:creationId xmlns:a16="http://schemas.microsoft.com/office/drawing/2014/main" id="{EC5E0B58-2C73-4532-AB8B-64576E9451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9600" y="5791200"/>
          <a:ext cx="151447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" r:id="rId8" imgW="1514686" imgH="771429" progId="">
                  <p:embed/>
                </p:oleObj>
              </mc:Choice>
              <mc:Fallback>
                <p:oleObj r:id="rId8" imgW="1514686" imgH="771429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5791200"/>
                        <a:ext cx="1514475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1" name="Object 7">
            <a:extLst>
              <a:ext uri="{FF2B5EF4-FFF2-40B4-BE49-F238E27FC236}">
                <a16:creationId xmlns:a16="http://schemas.microsoft.com/office/drawing/2014/main" id="{486F573A-6B25-4053-8343-5EEAD43E03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9800" y="5791200"/>
          <a:ext cx="151447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r:id="rId10" imgW="1514686" imgH="771429" progId="">
                  <p:embed/>
                </p:oleObj>
              </mc:Choice>
              <mc:Fallback>
                <p:oleObj r:id="rId10" imgW="1514686" imgH="771429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5791200"/>
                        <a:ext cx="1514475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2" name="Object 8">
            <a:extLst>
              <a:ext uri="{FF2B5EF4-FFF2-40B4-BE49-F238E27FC236}">
                <a16:creationId xmlns:a16="http://schemas.microsoft.com/office/drawing/2014/main" id="{B03646AF-96A0-47CD-9E84-1EA8EDFD52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9525" y="5791200"/>
          <a:ext cx="151447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r:id="rId11" imgW="1514686" imgH="771429" progId="">
                  <p:embed/>
                </p:oleObj>
              </mc:Choice>
              <mc:Fallback>
                <p:oleObj r:id="rId11" imgW="1514686" imgH="771429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9525" y="5791200"/>
                        <a:ext cx="1514475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C6E9394B-3B14-4AB5-B887-200388815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524000"/>
            <a:ext cx="8458200" cy="2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ts val="1250"/>
              </a:spcBef>
              <a:buClrTx/>
              <a:buFontTx/>
              <a:buNone/>
            </a:pPr>
            <a:r>
              <a:rPr lang="en-GB" altLang="en-US" sz="2000" b="1">
                <a:solidFill>
                  <a:srgbClr val="000000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Multi-computer systems - Distributed memory</a:t>
            </a: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 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Uses several independent computers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Strong interconnection network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e.g. Cluster computers 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6192316F-840E-4F05-9A9E-36B0571DA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475" y="117475"/>
            <a:ext cx="76549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ctr" eaLnBrk="1" hangingPunct="1">
              <a:buClrTx/>
            </a:pPr>
            <a:r>
              <a:rPr lang="en-GB" altLang="en-US" b="1">
                <a:solidFill>
                  <a:srgbClr val="FFFFF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Processing in Parallel - mammoth style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3BF8E5F8-9FB7-4D11-AC2E-B3E906A52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648200"/>
            <a:ext cx="2133600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4650CB2D-C96F-4AC6-A847-760A73EA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72000"/>
            <a:ext cx="1773238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>
            <a:extLst>
              <a:ext uri="{FF2B5EF4-FFF2-40B4-BE49-F238E27FC236}">
                <a16:creationId xmlns:a16="http://schemas.microsoft.com/office/drawing/2014/main" id="{4EAC1084-36F0-4082-AD96-B06E9F87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38250"/>
            <a:ext cx="8162925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    </a:t>
            </a: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Group of loosely coupled commodity computers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Works together to achieve the same goal 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Maintains a Single System Image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Good computational performance and reliability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Good for compute Intensive, data or I/O, &amp; transaction 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Tx/>
              <a:buFontTx/>
              <a:buNone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  Intensive  applications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Homogeneous cluster and Heterogeneous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Cost-effective</a:t>
            </a:r>
          </a:p>
        </p:txBody>
      </p:sp>
      <p:sp>
        <p:nvSpPr>
          <p:cNvPr id="8195" name="Text Box 3">
            <a:extLst>
              <a:ext uri="{FF2B5EF4-FFF2-40B4-BE49-F238E27FC236}">
                <a16:creationId xmlns:a16="http://schemas.microsoft.com/office/drawing/2014/main" id="{53421041-5D5C-4D55-96B1-D28A97A5C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65113"/>
            <a:ext cx="46482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buClrTx/>
            </a:pPr>
            <a:r>
              <a:rPr lang="en-GB" altLang="en-US" b="1">
                <a:solidFill>
                  <a:srgbClr val="FFFFF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What is a cluster ?</a:t>
            </a:r>
          </a:p>
        </p:txBody>
      </p:sp>
      <p:graphicFrame>
        <p:nvGraphicFramePr>
          <p:cNvPr id="8196" name="Object 4">
            <a:extLst>
              <a:ext uri="{FF2B5EF4-FFF2-40B4-BE49-F238E27FC236}">
                <a16:creationId xmlns:a16="http://schemas.microsoft.com/office/drawing/2014/main" id="{E2CF8990-CFFC-4E84-9D70-1ADB85CF41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67575" y="990600"/>
          <a:ext cx="187642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r:id="rId4" imgW="1876190" imgH="1409897" progId="">
                  <p:embed/>
                </p:oleObj>
              </mc:Choice>
              <mc:Fallback>
                <p:oleObj r:id="rId4" imgW="1876190" imgH="1409897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7575" y="990600"/>
                        <a:ext cx="1876425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7" name="Picture 5">
            <a:extLst>
              <a:ext uri="{FF2B5EF4-FFF2-40B4-BE49-F238E27FC236}">
                <a16:creationId xmlns:a16="http://schemas.microsoft.com/office/drawing/2014/main" id="{F3C97A57-984C-46BC-AA22-743E9DE3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063" y="4191000"/>
            <a:ext cx="1912937" cy="241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>
            <a:extLst>
              <a:ext uri="{FF2B5EF4-FFF2-40B4-BE49-F238E27FC236}">
                <a16:creationId xmlns:a16="http://schemas.microsoft.com/office/drawing/2014/main" id="{B7761156-6884-4A8B-A8FC-349A8BFA7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65113"/>
            <a:ext cx="67818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buClrTx/>
            </a:pPr>
            <a:r>
              <a:rPr lang="en-GB" altLang="en-US" b="1">
                <a:solidFill>
                  <a:srgbClr val="FFFFF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Components of a cluster computer</a:t>
            </a:r>
          </a:p>
        </p:txBody>
      </p:sp>
      <p:sp>
        <p:nvSpPr>
          <p:cNvPr id="9219" name="AutoShape 3">
            <a:extLst>
              <a:ext uri="{FF2B5EF4-FFF2-40B4-BE49-F238E27FC236}">
                <a16:creationId xmlns:a16="http://schemas.microsoft.com/office/drawing/2014/main" id="{A575C42F-BB2B-4C20-88F4-E1C7FA22C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5029200"/>
            <a:ext cx="838200" cy="1371600"/>
          </a:xfrm>
          <a:prstGeom prst="can">
            <a:avLst>
              <a:gd name="adj" fmla="val 40909"/>
            </a:avLst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9220" name="Freeform 4">
            <a:extLst>
              <a:ext uri="{FF2B5EF4-FFF2-40B4-BE49-F238E27FC236}">
                <a16:creationId xmlns:a16="http://schemas.microsoft.com/office/drawing/2014/main" id="{4D2CD745-1DC0-423D-A748-E70E5E23F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114800"/>
            <a:ext cx="1676400" cy="12954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200 w 21600"/>
              <a:gd name="T13" fmla="*/ 8600 h 21600"/>
              <a:gd name="T14" fmla="*/ 19400 w 21600"/>
              <a:gd name="T15" fmla="*/ 130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00" y="0"/>
                </a:moveTo>
                <a:lnTo>
                  <a:pt x="6500" y="4300"/>
                </a:lnTo>
                <a:lnTo>
                  <a:pt x="8600" y="4300"/>
                </a:lnTo>
                <a:lnTo>
                  <a:pt x="8600" y="8600"/>
                </a:lnTo>
                <a:lnTo>
                  <a:pt x="4300" y="8600"/>
                </a:lnTo>
                <a:lnTo>
                  <a:pt x="4300" y="6500"/>
                </a:lnTo>
                <a:lnTo>
                  <a:pt x="0" y="10800"/>
                </a:lnTo>
                <a:lnTo>
                  <a:pt x="4300" y="15100"/>
                </a:lnTo>
                <a:lnTo>
                  <a:pt x="4300" y="13000"/>
                </a:lnTo>
                <a:lnTo>
                  <a:pt x="8600" y="13000"/>
                </a:lnTo>
                <a:lnTo>
                  <a:pt x="8600" y="17300"/>
                </a:lnTo>
                <a:lnTo>
                  <a:pt x="6500" y="17300"/>
                </a:lnTo>
                <a:lnTo>
                  <a:pt x="10800" y="21600"/>
                </a:lnTo>
                <a:lnTo>
                  <a:pt x="15100" y="17300"/>
                </a:lnTo>
                <a:lnTo>
                  <a:pt x="13000" y="17300"/>
                </a:lnTo>
                <a:lnTo>
                  <a:pt x="13000" y="13000"/>
                </a:lnTo>
                <a:lnTo>
                  <a:pt x="17300" y="13000"/>
                </a:lnTo>
                <a:lnTo>
                  <a:pt x="17300" y="15100"/>
                </a:lnTo>
                <a:lnTo>
                  <a:pt x="21600" y="10800"/>
                </a:lnTo>
                <a:lnTo>
                  <a:pt x="17300" y="6500"/>
                </a:lnTo>
                <a:lnTo>
                  <a:pt x="17300" y="8600"/>
                </a:lnTo>
                <a:lnTo>
                  <a:pt x="13000" y="8600"/>
                </a:lnTo>
                <a:lnTo>
                  <a:pt x="13000" y="4300"/>
                </a:lnTo>
                <a:lnTo>
                  <a:pt x="15100" y="4300"/>
                </a:lnTo>
                <a:lnTo>
                  <a:pt x="10800" y="0"/>
                </a:lnTo>
                <a:close/>
              </a:path>
            </a:pathLst>
          </a:custGeom>
          <a:solidFill>
            <a:srgbClr val="800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1" name="AutoShape 5">
            <a:extLst>
              <a:ext uri="{FF2B5EF4-FFF2-40B4-BE49-F238E27FC236}">
                <a16:creationId xmlns:a16="http://schemas.microsoft.com/office/drawing/2014/main" id="{EE806335-DA71-45C6-9C5E-399F3C702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050925"/>
            <a:ext cx="3271838" cy="2498725"/>
          </a:xfrm>
          <a:prstGeom prst="irregularSeal2">
            <a:avLst/>
          </a:prstGeom>
          <a:solidFill>
            <a:srgbClr val="00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endParaRPr lang="en-GB" altLang="en-US" sz="2000" b="1">
              <a:solidFill>
                <a:srgbClr val="FFFFFF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2000" b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Software</a:t>
            </a:r>
          </a:p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endParaRPr lang="en-GB" altLang="en-US" sz="2000" b="1">
              <a:solidFill>
                <a:srgbClr val="FFFFFF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graphicFrame>
        <p:nvGraphicFramePr>
          <p:cNvPr id="9222" name="Object 6">
            <a:extLst>
              <a:ext uri="{FF2B5EF4-FFF2-40B4-BE49-F238E27FC236}">
                <a16:creationId xmlns:a16="http://schemas.microsoft.com/office/drawing/2014/main" id="{55F0FBD7-E7C8-4391-900F-6FD4B7FECC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4200" y="3048000"/>
          <a:ext cx="2249488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r:id="rId4" imgW="6897063" imgH="3895238" progId="">
                  <p:embed/>
                </p:oleObj>
              </mc:Choice>
              <mc:Fallback>
                <p:oleObj r:id="rId4" imgW="6897063" imgH="3895238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048000"/>
                        <a:ext cx="2249488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Text Box 7">
            <a:extLst>
              <a:ext uri="{FF2B5EF4-FFF2-40B4-BE49-F238E27FC236}">
                <a16:creationId xmlns:a16="http://schemas.microsoft.com/office/drawing/2014/main" id="{B8B450F6-AC03-4D09-A45B-34EFB9960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2976563"/>
            <a:ext cx="8937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b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b="1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Hardware</a:t>
            </a:r>
          </a:p>
        </p:txBody>
      </p:sp>
      <p:sp>
        <p:nvSpPr>
          <p:cNvPr id="9224" name="Text Box 8">
            <a:extLst>
              <a:ext uri="{FF2B5EF4-FFF2-40B4-BE49-F238E27FC236}">
                <a16:creationId xmlns:a16="http://schemas.microsoft.com/office/drawing/2014/main" id="{557B461E-1A59-4846-9A87-1DD1BD64A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4338" y="4043363"/>
            <a:ext cx="8016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b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b="1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9225" name="Text Box 9">
            <a:extLst>
              <a:ext uri="{FF2B5EF4-FFF2-40B4-BE49-F238E27FC236}">
                <a16:creationId xmlns:a16="http://schemas.microsoft.com/office/drawing/2014/main" id="{C1A4A107-D9A5-46BF-95B6-4DD755100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7188" y="4652963"/>
            <a:ext cx="7635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b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b="1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Storage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>
            <a:extLst>
              <a:ext uri="{FF2B5EF4-FFF2-40B4-BE49-F238E27FC236}">
                <a16:creationId xmlns:a16="http://schemas.microsoft.com/office/drawing/2014/main" id="{E35C4856-A167-4181-9F0E-08C2052C2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438400"/>
            <a:ext cx="8839200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     </a:t>
            </a: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Cluster compatible OS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Clustering software to generate and maintain a cluster</a:t>
            </a:r>
          </a:p>
          <a:p>
            <a:pPr eaLnBrk="1" hangingPunct="1">
              <a:lnSpc>
                <a:spcPct val="142000"/>
              </a:lnSpc>
              <a:spcBef>
                <a:spcPts val="1250"/>
              </a:spcBef>
              <a:buClr>
                <a:srgbClr val="FF9900"/>
              </a:buClr>
              <a:buFont typeface="Arial" panose="020B0604020202020204" pitchFamily="34" charset="0"/>
              <a:buChar char="o"/>
            </a:pPr>
            <a:r>
              <a:rPr lang="en-GB" altLang="en-US" sz="2000" b="1">
                <a:solidFill>
                  <a:srgbClr val="5F5F5F"/>
                </a:solidFill>
                <a:latin typeface="Comic Sans MS" panose="030F0702030302020204" pitchFamily="66" charset="0"/>
                <a:cs typeface="Lucida Sans Unicode" panose="020B0602030504020204" pitchFamily="34" charset="0"/>
              </a:rPr>
              <a:t>   Cluster-aware applications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708F16EA-28E5-4A1C-83F9-221A96740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65113"/>
            <a:ext cx="46482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r" eaLnBrk="1" hangingPunct="1">
              <a:buClrTx/>
            </a:pPr>
            <a:r>
              <a:rPr lang="en-GB" altLang="en-US" b="1">
                <a:solidFill>
                  <a:srgbClr val="FFFFFF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Cluster software</a:t>
            </a:r>
          </a:p>
        </p:txBody>
      </p:sp>
      <p:sp>
        <p:nvSpPr>
          <p:cNvPr id="10244" name="AutoShape 4">
            <a:extLst>
              <a:ext uri="{FF2B5EF4-FFF2-40B4-BE49-F238E27FC236}">
                <a16:creationId xmlns:a16="http://schemas.microsoft.com/office/drawing/2014/main" id="{962DE26B-841A-4F44-AA88-200152896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938213"/>
            <a:ext cx="2206625" cy="1589087"/>
          </a:xfrm>
          <a:prstGeom prst="irregularSeal2">
            <a:avLst/>
          </a:prstGeom>
          <a:solidFill>
            <a:srgbClr val="00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LGC Sans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endParaRPr lang="en-GB" altLang="en-US" sz="1200" b="1">
              <a:solidFill>
                <a:srgbClr val="FFFFFF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b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Software</a:t>
            </a:r>
          </a:p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endParaRPr lang="en-GB" altLang="en-US" sz="1200" b="1">
              <a:solidFill>
                <a:srgbClr val="FFFFFF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pic>
        <p:nvPicPr>
          <p:cNvPr id="10245" name="Picture 5">
            <a:extLst>
              <a:ext uri="{FF2B5EF4-FFF2-40B4-BE49-F238E27FC236}">
                <a16:creationId xmlns:a16="http://schemas.microsoft.com/office/drawing/2014/main" id="{BFB39E52-3199-4A5F-B1CE-0EA78685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038600"/>
            <a:ext cx="32766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866</Words>
  <Application>Microsoft Office PowerPoint</Application>
  <PresentationFormat>On-screen Show (4:3)</PresentationFormat>
  <Paragraphs>267</Paragraphs>
  <Slides>29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Times New Roman</vt:lpstr>
      <vt:lpstr>DejaVu LGC Sans</vt:lpstr>
      <vt:lpstr>Arial</vt:lpstr>
      <vt:lpstr>Verdana</vt:lpstr>
      <vt:lpstr>Century Gothic</vt:lpstr>
      <vt:lpstr>Lucida Sans Unicode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Benefits of Networking</dc:title>
  <dc:creator>BD</dc:creator>
  <cp:lastModifiedBy>Ramesh Bulusu</cp:lastModifiedBy>
  <cp:revision>17</cp:revision>
  <cp:lastPrinted>1601-01-01T00:00:00Z</cp:lastPrinted>
  <dcterms:created xsi:type="dcterms:W3CDTF">1601-01-01T00:00:00Z</dcterms:created>
  <dcterms:modified xsi:type="dcterms:W3CDTF">2019-09-30T12:08:56Z</dcterms:modified>
</cp:coreProperties>
</file>